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
  </p:notesMasterIdLst>
  <p:handoutMasterIdLst>
    <p:handoutMasterId r:id="rId5"/>
  </p:handoutMasterIdLst>
  <p:sldIdLst>
    <p:sldId id="264" r:id="rId2"/>
    <p:sldId id="263" r:id="rId3"/>
  </p:sldIdLst>
  <p:sldSz cx="10058400" cy="7772400"/>
  <p:notesSz cx="9296400" cy="7010400"/>
  <p:defaultTextStyle>
    <a:defPPr>
      <a:defRPr lang="en-US"/>
    </a:defPPr>
    <a:lvl1pPr algn="ctr" rtl="0" fontAlgn="base">
      <a:spcBef>
        <a:spcPct val="50000"/>
      </a:spcBef>
      <a:spcAft>
        <a:spcPct val="0"/>
      </a:spcAft>
      <a:defRPr sz="916" kern="1200">
        <a:solidFill>
          <a:schemeClr val="bg1"/>
        </a:solidFill>
        <a:latin typeface="Times New Roman" pitchFamily="18" charset="0"/>
        <a:ea typeface="+mn-ea"/>
        <a:cs typeface="Arial" charset="0"/>
      </a:defRPr>
    </a:lvl1pPr>
    <a:lvl2pPr marL="107396" algn="ctr" rtl="0" fontAlgn="base">
      <a:spcBef>
        <a:spcPct val="50000"/>
      </a:spcBef>
      <a:spcAft>
        <a:spcPct val="0"/>
      </a:spcAft>
      <a:defRPr sz="916" kern="1200">
        <a:solidFill>
          <a:schemeClr val="bg1"/>
        </a:solidFill>
        <a:latin typeface="Times New Roman" pitchFamily="18" charset="0"/>
        <a:ea typeface="+mn-ea"/>
        <a:cs typeface="Arial" charset="0"/>
      </a:defRPr>
    </a:lvl2pPr>
    <a:lvl3pPr marL="214793" algn="ctr" rtl="0" fontAlgn="base">
      <a:spcBef>
        <a:spcPct val="50000"/>
      </a:spcBef>
      <a:spcAft>
        <a:spcPct val="0"/>
      </a:spcAft>
      <a:defRPr sz="916" kern="1200">
        <a:solidFill>
          <a:schemeClr val="bg1"/>
        </a:solidFill>
        <a:latin typeface="Times New Roman" pitchFamily="18" charset="0"/>
        <a:ea typeface="+mn-ea"/>
        <a:cs typeface="Arial" charset="0"/>
      </a:defRPr>
    </a:lvl3pPr>
    <a:lvl4pPr marL="322189" algn="ctr" rtl="0" fontAlgn="base">
      <a:spcBef>
        <a:spcPct val="50000"/>
      </a:spcBef>
      <a:spcAft>
        <a:spcPct val="0"/>
      </a:spcAft>
      <a:defRPr sz="916" kern="1200">
        <a:solidFill>
          <a:schemeClr val="bg1"/>
        </a:solidFill>
        <a:latin typeface="Times New Roman" pitchFamily="18" charset="0"/>
        <a:ea typeface="+mn-ea"/>
        <a:cs typeface="Arial" charset="0"/>
      </a:defRPr>
    </a:lvl4pPr>
    <a:lvl5pPr marL="429585" algn="ctr" rtl="0" fontAlgn="base">
      <a:spcBef>
        <a:spcPct val="50000"/>
      </a:spcBef>
      <a:spcAft>
        <a:spcPct val="0"/>
      </a:spcAft>
      <a:defRPr sz="916" kern="1200">
        <a:solidFill>
          <a:schemeClr val="bg1"/>
        </a:solidFill>
        <a:latin typeface="Times New Roman" pitchFamily="18" charset="0"/>
        <a:ea typeface="+mn-ea"/>
        <a:cs typeface="Arial" charset="0"/>
      </a:defRPr>
    </a:lvl5pPr>
    <a:lvl6pPr marL="536981" algn="l" defTabSz="214793" rtl="0" eaLnBrk="1" latinLnBrk="0" hangingPunct="1">
      <a:defRPr sz="916" kern="1200">
        <a:solidFill>
          <a:schemeClr val="bg1"/>
        </a:solidFill>
        <a:latin typeface="Times New Roman" pitchFamily="18" charset="0"/>
        <a:ea typeface="+mn-ea"/>
        <a:cs typeface="Arial" charset="0"/>
      </a:defRPr>
    </a:lvl6pPr>
    <a:lvl7pPr marL="644378" algn="l" defTabSz="214793" rtl="0" eaLnBrk="1" latinLnBrk="0" hangingPunct="1">
      <a:defRPr sz="916" kern="1200">
        <a:solidFill>
          <a:schemeClr val="bg1"/>
        </a:solidFill>
        <a:latin typeface="Times New Roman" pitchFamily="18" charset="0"/>
        <a:ea typeface="+mn-ea"/>
        <a:cs typeface="Arial" charset="0"/>
      </a:defRPr>
    </a:lvl7pPr>
    <a:lvl8pPr marL="751774" algn="l" defTabSz="214793" rtl="0" eaLnBrk="1" latinLnBrk="0" hangingPunct="1">
      <a:defRPr sz="916" kern="1200">
        <a:solidFill>
          <a:schemeClr val="bg1"/>
        </a:solidFill>
        <a:latin typeface="Times New Roman" pitchFamily="18" charset="0"/>
        <a:ea typeface="+mn-ea"/>
        <a:cs typeface="Arial" charset="0"/>
      </a:defRPr>
    </a:lvl8pPr>
    <a:lvl9pPr marL="859170" algn="l" defTabSz="214793" rtl="0" eaLnBrk="1" latinLnBrk="0" hangingPunct="1">
      <a:defRPr sz="916" kern="1200">
        <a:solidFill>
          <a:schemeClr val="bg1"/>
        </a:solidFill>
        <a:latin typeface="Times New Roman" pitchFamily="18" charset="0"/>
        <a:ea typeface="+mn-ea"/>
        <a:cs typeface="Arial" charset="0"/>
      </a:defRPr>
    </a:lvl9pPr>
  </p:defaultTextStyle>
  <p:extLst>
    <p:ext uri="{EFAFB233-063F-42B5-8137-9DF3F51BA10A}">
      <p15:sldGuideLst xmlns:p15="http://schemas.microsoft.com/office/powerpoint/2012/main">
        <p15:guide id="1" orient="horz" pos="2448" userDrawn="1">
          <p15:clr>
            <a:srgbClr val="A4A3A4"/>
          </p15:clr>
        </p15:guide>
        <p15:guide id="2" pos="3172"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A4E39"/>
    <a:srgbClr val="054E38"/>
    <a:srgbClr val="064626"/>
    <a:srgbClr val="59A779"/>
    <a:srgbClr val="154F31"/>
    <a:srgbClr val="B2B2B2"/>
    <a:srgbClr val="1C6E59"/>
    <a:srgbClr val="00CC00"/>
    <a:srgbClr val="644300"/>
    <a:srgbClr val="99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523" autoAdjust="0"/>
    <p:restoredTop sz="96208" autoAdjust="0"/>
  </p:normalViewPr>
  <p:slideViewPr>
    <p:cSldViewPr>
      <p:cViewPr varScale="1">
        <p:scale>
          <a:sx n="109" d="100"/>
          <a:sy n="109" d="100"/>
        </p:scale>
        <p:origin x="618" y="120"/>
      </p:cViewPr>
      <p:guideLst>
        <p:guide orient="horz" pos="2448"/>
        <p:guide pos="3172"/>
      </p:guideLst>
    </p:cSldViewPr>
  </p:slideViewPr>
  <p:outlineViewPr>
    <p:cViewPr>
      <p:scale>
        <a:sx n="75" d="100"/>
        <a:sy n="75" d="100"/>
      </p:scale>
      <p:origin x="0" y="0"/>
    </p:cViewPr>
  </p:outlineViewPr>
  <p:notesTextViewPr>
    <p:cViewPr>
      <p:scale>
        <a:sx n="85" d="100"/>
        <a:sy n="85" d="100"/>
      </p:scale>
      <p:origin x="0" y="0"/>
    </p:cViewPr>
  </p:notesTextViewPr>
  <p:sorterViewPr>
    <p:cViewPr>
      <p:scale>
        <a:sx n="66" d="100"/>
        <a:sy n="66" d="100"/>
      </p:scale>
      <p:origin x="0" y="3492"/>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handoutMaster" Target="handoutMasters/handoutMaster1.xml"/><Relationship Id="rId4" Type="http://schemas.openxmlformats.org/officeDocument/2006/relationships/notesMaster" Target="notesMasters/notesMaster1.xml"/><Relationship Id="rId9"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1026"/>
          <p:cNvSpPr>
            <a:spLocks noGrp="1" noChangeArrowheads="1"/>
          </p:cNvSpPr>
          <p:nvPr>
            <p:ph type="hdr" sz="quarter"/>
          </p:nvPr>
        </p:nvSpPr>
        <p:spPr bwMode="auto">
          <a:xfrm>
            <a:off x="0" y="0"/>
            <a:ext cx="4029075" cy="349250"/>
          </a:xfrm>
          <a:prstGeom prst="rect">
            <a:avLst/>
          </a:prstGeom>
          <a:noFill/>
          <a:ln>
            <a:noFill/>
          </a:ln>
          <a:effectLst/>
        </p:spPr>
        <p:txBody>
          <a:bodyPr vert="horz" wrap="square" lIns="93089" tIns="46543" rIns="93089" bIns="46543" numCol="1" anchor="t" anchorCtr="0" compatLnSpc="1">
            <a:prstTxWarp prst="textNoShape">
              <a:avLst/>
            </a:prstTxWarp>
          </a:bodyPr>
          <a:lstStyle>
            <a:lvl1pPr algn="l" defTabSz="931863">
              <a:spcBef>
                <a:spcPct val="0"/>
              </a:spcBef>
              <a:defRPr sz="1200">
                <a:solidFill>
                  <a:schemeClr val="tx1"/>
                </a:solidFill>
              </a:defRPr>
            </a:lvl1pPr>
          </a:lstStyle>
          <a:p>
            <a:pPr>
              <a:defRPr/>
            </a:pPr>
            <a:endParaRPr lang="en-US"/>
          </a:p>
        </p:txBody>
      </p:sp>
      <p:sp>
        <p:nvSpPr>
          <p:cNvPr id="4099" name="Rectangle 1027"/>
          <p:cNvSpPr>
            <a:spLocks noGrp="1" noChangeArrowheads="1"/>
          </p:cNvSpPr>
          <p:nvPr>
            <p:ph type="dt" sz="quarter" idx="1"/>
          </p:nvPr>
        </p:nvSpPr>
        <p:spPr bwMode="auto">
          <a:xfrm>
            <a:off x="5267325" y="0"/>
            <a:ext cx="4029075" cy="349250"/>
          </a:xfrm>
          <a:prstGeom prst="rect">
            <a:avLst/>
          </a:prstGeom>
          <a:noFill/>
          <a:ln>
            <a:noFill/>
          </a:ln>
          <a:effectLst/>
        </p:spPr>
        <p:txBody>
          <a:bodyPr vert="horz" wrap="square" lIns="93089" tIns="46543" rIns="93089" bIns="46543" numCol="1" anchor="t" anchorCtr="0" compatLnSpc="1">
            <a:prstTxWarp prst="textNoShape">
              <a:avLst/>
            </a:prstTxWarp>
          </a:bodyPr>
          <a:lstStyle>
            <a:lvl1pPr algn="r" defTabSz="931863">
              <a:spcBef>
                <a:spcPct val="0"/>
              </a:spcBef>
              <a:defRPr sz="1200">
                <a:solidFill>
                  <a:schemeClr val="tx1"/>
                </a:solidFill>
              </a:defRPr>
            </a:lvl1pPr>
          </a:lstStyle>
          <a:p>
            <a:pPr>
              <a:defRPr/>
            </a:pPr>
            <a:endParaRPr lang="en-US"/>
          </a:p>
        </p:txBody>
      </p:sp>
      <p:sp>
        <p:nvSpPr>
          <p:cNvPr id="4100" name="Rectangle 1028"/>
          <p:cNvSpPr>
            <a:spLocks noGrp="1" noChangeArrowheads="1"/>
          </p:cNvSpPr>
          <p:nvPr>
            <p:ph type="ftr" sz="quarter" idx="2"/>
          </p:nvPr>
        </p:nvSpPr>
        <p:spPr bwMode="auto">
          <a:xfrm>
            <a:off x="0" y="6661150"/>
            <a:ext cx="4029075" cy="349250"/>
          </a:xfrm>
          <a:prstGeom prst="rect">
            <a:avLst/>
          </a:prstGeom>
          <a:noFill/>
          <a:ln>
            <a:noFill/>
          </a:ln>
          <a:effectLst/>
        </p:spPr>
        <p:txBody>
          <a:bodyPr vert="horz" wrap="square" lIns="93089" tIns="46543" rIns="93089" bIns="46543" numCol="1" anchor="b" anchorCtr="0" compatLnSpc="1">
            <a:prstTxWarp prst="textNoShape">
              <a:avLst/>
            </a:prstTxWarp>
          </a:bodyPr>
          <a:lstStyle>
            <a:lvl1pPr algn="l" defTabSz="931863">
              <a:spcBef>
                <a:spcPct val="0"/>
              </a:spcBef>
              <a:defRPr sz="1200">
                <a:solidFill>
                  <a:schemeClr val="tx1"/>
                </a:solidFill>
              </a:defRPr>
            </a:lvl1pPr>
          </a:lstStyle>
          <a:p>
            <a:pPr>
              <a:defRPr/>
            </a:pPr>
            <a:endParaRPr lang="en-US"/>
          </a:p>
        </p:txBody>
      </p:sp>
      <p:sp>
        <p:nvSpPr>
          <p:cNvPr id="4101" name="Rectangle 1029"/>
          <p:cNvSpPr>
            <a:spLocks noGrp="1" noChangeArrowheads="1"/>
          </p:cNvSpPr>
          <p:nvPr>
            <p:ph type="sldNum" sz="quarter" idx="3"/>
          </p:nvPr>
        </p:nvSpPr>
        <p:spPr bwMode="auto">
          <a:xfrm>
            <a:off x="5267325" y="6661150"/>
            <a:ext cx="4029075" cy="349250"/>
          </a:xfrm>
          <a:prstGeom prst="rect">
            <a:avLst/>
          </a:prstGeom>
          <a:noFill/>
          <a:ln>
            <a:noFill/>
          </a:ln>
          <a:effectLst/>
        </p:spPr>
        <p:txBody>
          <a:bodyPr vert="horz" wrap="square" lIns="93089" tIns="46543" rIns="93089" bIns="46543" numCol="1" anchor="b" anchorCtr="0" compatLnSpc="1">
            <a:prstTxWarp prst="textNoShape">
              <a:avLst/>
            </a:prstTxWarp>
          </a:bodyPr>
          <a:lstStyle>
            <a:lvl1pPr algn="r" defTabSz="931863">
              <a:spcBef>
                <a:spcPct val="0"/>
              </a:spcBef>
              <a:defRPr sz="1200">
                <a:solidFill>
                  <a:schemeClr val="tx1"/>
                </a:solidFill>
              </a:defRPr>
            </a:lvl1pPr>
          </a:lstStyle>
          <a:p>
            <a:pPr>
              <a:defRPr/>
            </a:pPr>
            <a:fld id="{D6DA6C52-D997-4F5B-ACD2-7257EE4192CA}" type="slidenum">
              <a:rPr lang="en-US"/>
              <a:pPr>
                <a:defRPr/>
              </a:pPr>
              <a:t>‹#›</a:t>
            </a:fld>
            <a:endParaRPr lang="en-US"/>
          </a:p>
        </p:txBody>
      </p:sp>
    </p:spTree>
    <p:extLst>
      <p:ext uri="{BB962C8B-B14F-4D97-AF65-F5344CB8AC3E}">
        <p14:creationId xmlns:p14="http://schemas.microsoft.com/office/powerpoint/2010/main" val="227753389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hdr" sz="quarter"/>
          </p:nvPr>
        </p:nvSpPr>
        <p:spPr bwMode="auto">
          <a:xfrm>
            <a:off x="0" y="0"/>
            <a:ext cx="4029075" cy="349250"/>
          </a:xfrm>
          <a:prstGeom prst="rect">
            <a:avLst/>
          </a:prstGeom>
          <a:noFill/>
          <a:ln>
            <a:noFill/>
          </a:ln>
          <a:effectLst/>
        </p:spPr>
        <p:txBody>
          <a:bodyPr vert="horz" wrap="square" lIns="91595" tIns="45798" rIns="91595" bIns="45798" numCol="1" anchor="t" anchorCtr="0" compatLnSpc="1">
            <a:prstTxWarp prst="textNoShape">
              <a:avLst/>
            </a:prstTxWarp>
          </a:bodyPr>
          <a:lstStyle>
            <a:lvl1pPr algn="l" defTabSz="915988">
              <a:spcBef>
                <a:spcPct val="0"/>
              </a:spcBef>
              <a:defRPr sz="1200">
                <a:solidFill>
                  <a:schemeClr val="tx1"/>
                </a:solidFill>
              </a:defRPr>
            </a:lvl1pPr>
          </a:lstStyle>
          <a:p>
            <a:pPr>
              <a:defRPr/>
            </a:pPr>
            <a:endParaRPr lang="en-US"/>
          </a:p>
        </p:txBody>
      </p:sp>
      <p:sp>
        <p:nvSpPr>
          <p:cNvPr id="15363" name="Rectangle 3"/>
          <p:cNvSpPr>
            <a:spLocks noGrp="1" noChangeArrowheads="1"/>
          </p:cNvSpPr>
          <p:nvPr>
            <p:ph type="dt" idx="1"/>
          </p:nvPr>
        </p:nvSpPr>
        <p:spPr bwMode="auto">
          <a:xfrm>
            <a:off x="5265738" y="0"/>
            <a:ext cx="4029075" cy="349250"/>
          </a:xfrm>
          <a:prstGeom prst="rect">
            <a:avLst/>
          </a:prstGeom>
          <a:noFill/>
          <a:ln>
            <a:noFill/>
          </a:ln>
          <a:effectLst/>
        </p:spPr>
        <p:txBody>
          <a:bodyPr vert="horz" wrap="square" lIns="91595" tIns="45798" rIns="91595" bIns="45798" numCol="1" anchor="t" anchorCtr="0" compatLnSpc="1">
            <a:prstTxWarp prst="textNoShape">
              <a:avLst/>
            </a:prstTxWarp>
          </a:bodyPr>
          <a:lstStyle>
            <a:lvl1pPr algn="r" defTabSz="915988">
              <a:spcBef>
                <a:spcPct val="0"/>
              </a:spcBef>
              <a:defRPr sz="1200">
                <a:solidFill>
                  <a:schemeClr val="tx1"/>
                </a:solidFill>
              </a:defRPr>
            </a:lvl1pPr>
          </a:lstStyle>
          <a:p>
            <a:pPr>
              <a:defRPr/>
            </a:pPr>
            <a:endParaRPr lang="en-US"/>
          </a:p>
        </p:txBody>
      </p:sp>
      <p:sp>
        <p:nvSpPr>
          <p:cNvPr id="3076" name="Rectangle 4"/>
          <p:cNvSpPr>
            <a:spLocks noGrp="1" noRot="1" noChangeAspect="1" noChangeArrowheads="1" noTextEdit="1"/>
          </p:cNvSpPr>
          <p:nvPr>
            <p:ph type="sldImg" idx="2"/>
          </p:nvPr>
        </p:nvSpPr>
        <p:spPr bwMode="auto">
          <a:xfrm>
            <a:off x="2949575" y="527050"/>
            <a:ext cx="3400425" cy="2627313"/>
          </a:xfrm>
          <a:prstGeom prst="rect">
            <a:avLst/>
          </a:prstGeom>
          <a:noFill/>
          <a:ln w="9525">
            <a:solidFill>
              <a:srgbClr val="000000"/>
            </a:solidFill>
            <a:miter lim="800000"/>
            <a:headEnd/>
            <a:tailEnd/>
          </a:ln>
        </p:spPr>
      </p:sp>
      <p:sp>
        <p:nvSpPr>
          <p:cNvPr id="15365" name="Rectangle 5"/>
          <p:cNvSpPr>
            <a:spLocks noGrp="1" noChangeArrowheads="1"/>
          </p:cNvSpPr>
          <p:nvPr>
            <p:ph type="body" sz="quarter" idx="3"/>
          </p:nvPr>
        </p:nvSpPr>
        <p:spPr bwMode="auto">
          <a:xfrm>
            <a:off x="930275" y="3328988"/>
            <a:ext cx="7435850" cy="3154362"/>
          </a:xfrm>
          <a:prstGeom prst="rect">
            <a:avLst/>
          </a:prstGeom>
          <a:noFill/>
          <a:ln>
            <a:noFill/>
          </a:ln>
          <a:effectLst/>
        </p:spPr>
        <p:txBody>
          <a:bodyPr vert="horz" wrap="square" lIns="91595" tIns="45798" rIns="91595" bIns="45798"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5366" name="Rectangle 6"/>
          <p:cNvSpPr>
            <a:spLocks noGrp="1" noChangeArrowheads="1"/>
          </p:cNvSpPr>
          <p:nvPr>
            <p:ph type="ftr" sz="quarter" idx="4"/>
          </p:nvPr>
        </p:nvSpPr>
        <p:spPr bwMode="auto">
          <a:xfrm>
            <a:off x="0" y="6659563"/>
            <a:ext cx="4029075" cy="349250"/>
          </a:xfrm>
          <a:prstGeom prst="rect">
            <a:avLst/>
          </a:prstGeom>
          <a:noFill/>
          <a:ln>
            <a:noFill/>
          </a:ln>
          <a:effectLst/>
        </p:spPr>
        <p:txBody>
          <a:bodyPr vert="horz" wrap="square" lIns="91595" tIns="45798" rIns="91595" bIns="45798" numCol="1" anchor="b" anchorCtr="0" compatLnSpc="1">
            <a:prstTxWarp prst="textNoShape">
              <a:avLst/>
            </a:prstTxWarp>
          </a:bodyPr>
          <a:lstStyle>
            <a:lvl1pPr algn="l" defTabSz="915988">
              <a:spcBef>
                <a:spcPct val="0"/>
              </a:spcBef>
              <a:defRPr sz="1200">
                <a:solidFill>
                  <a:schemeClr val="tx1"/>
                </a:solidFill>
              </a:defRPr>
            </a:lvl1pPr>
          </a:lstStyle>
          <a:p>
            <a:pPr>
              <a:defRPr/>
            </a:pPr>
            <a:endParaRPr lang="en-US"/>
          </a:p>
        </p:txBody>
      </p:sp>
      <p:sp>
        <p:nvSpPr>
          <p:cNvPr id="15367" name="Rectangle 7"/>
          <p:cNvSpPr>
            <a:spLocks noGrp="1" noChangeArrowheads="1"/>
          </p:cNvSpPr>
          <p:nvPr>
            <p:ph type="sldNum" sz="quarter" idx="5"/>
          </p:nvPr>
        </p:nvSpPr>
        <p:spPr bwMode="auto">
          <a:xfrm>
            <a:off x="5265738" y="6659563"/>
            <a:ext cx="4029075" cy="349250"/>
          </a:xfrm>
          <a:prstGeom prst="rect">
            <a:avLst/>
          </a:prstGeom>
          <a:noFill/>
          <a:ln>
            <a:noFill/>
          </a:ln>
          <a:effectLst/>
        </p:spPr>
        <p:txBody>
          <a:bodyPr vert="horz" wrap="square" lIns="91595" tIns="45798" rIns="91595" bIns="45798" numCol="1" anchor="b" anchorCtr="0" compatLnSpc="1">
            <a:prstTxWarp prst="textNoShape">
              <a:avLst/>
            </a:prstTxWarp>
          </a:bodyPr>
          <a:lstStyle>
            <a:lvl1pPr algn="r" defTabSz="915988">
              <a:spcBef>
                <a:spcPct val="0"/>
              </a:spcBef>
              <a:defRPr sz="1200">
                <a:solidFill>
                  <a:schemeClr val="tx1"/>
                </a:solidFill>
              </a:defRPr>
            </a:lvl1pPr>
          </a:lstStyle>
          <a:p>
            <a:pPr>
              <a:defRPr/>
            </a:pPr>
            <a:fld id="{9702E451-0CC6-4466-A8F9-7C47B116A309}" type="slidenum">
              <a:rPr lang="en-US"/>
              <a:pPr>
                <a:defRPr/>
              </a:pPr>
              <a:t>‹#›</a:t>
            </a:fld>
            <a:endParaRPr lang="en-US"/>
          </a:p>
        </p:txBody>
      </p:sp>
    </p:spTree>
    <p:extLst>
      <p:ext uri="{BB962C8B-B14F-4D97-AF65-F5344CB8AC3E}">
        <p14:creationId xmlns:p14="http://schemas.microsoft.com/office/powerpoint/2010/main" val="107235895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282" kern="1200">
        <a:solidFill>
          <a:schemeClr val="tx1"/>
        </a:solidFill>
        <a:latin typeface="Times New Roman" pitchFamily="18" charset="0"/>
        <a:ea typeface="+mn-ea"/>
        <a:cs typeface="+mn-cs"/>
      </a:defRPr>
    </a:lvl1pPr>
    <a:lvl2pPr marL="107396" algn="l" rtl="0" eaLnBrk="0" fontAlgn="base" hangingPunct="0">
      <a:spcBef>
        <a:spcPct val="30000"/>
      </a:spcBef>
      <a:spcAft>
        <a:spcPct val="0"/>
      </a:spcAft>
      <a:defRPr sz="282" kern="1200">
        <a:solidFill>
          <a:schemeClr val="tx1"/>
        </a:solidFill>
        <a:latin typeface="Times New Roman" pitchFamily="18" charset="0"/>
        <a:ea typeface="+mn-ea"/>
        <a:cs typeface="+mn-cs"/>
      </a:defRPr>
    </a:lvl2pPr>
    <a:lvl3pPr marL="214793" algn="l" rtl="0" eaLnBrk="0" fontAlgn="base" hangingPunct="0">
      <a:spcBef>
        <a:spcPct val="30000"/>
      </a:spcBef>
      <a:spcAft>
        <a:spcPct val="0"/>
      </a:spcAft>
      <a:defRPr sz="282" kern="1200">
        <a:solidFill>
          <a:schemeClr val="tx1"/>
        </a:solidFill>
        <a:latin typeface="Times New Roman" pitchFamily="18" charset="0"/>
        <a:ea typeface="+mn-ea"/>
        <a:cs typeface="+mn-cs"/>
      </a:defRPr>
    </a:lvl3pPr>
    <a:lvl4pPr marL="322189" algn="l" rtl="0" eaLnBrk="0" fontAlgn="base" hangingPunct="0">
      <a:spcBef>
        <a:spcPct val="30000"/>
      </a:spcBef>
      <a:spcAft>
        <a:spcPct val="0"/>
      </a:spcAft>
      <a:defRPr sz="282" kern="1200">
        <a:solidFill>
          <a:schemeClr val="tx1"/>
        </a:solidFill>
        <a:latin typeface="Times New Roman" pitchFamily="18" charset="0"/>
        <a:ea typeface="+mn-ea"/>
        <a:cs typeface="+mn-cs"/>
      </a:defRPr>
    </a:lvl4pPr>
    <a:lvl5pPr marL="429585" algn="l" rtl="0" eaLnBrk="0" fontAlgn="base" hangingPunct="0">
      <a:spcBef>
        <a:spcPct val="30000"/>
      </a:spcBef>
      <a:spcAft>
        <a:spcPct val="0"/>
      </a:spcAft>
      <a:defRPr sz="282" kern="1200">
        <a:solidFill>
          <a:schemeClr val="tx1"/>
        </a:solidFill>
        <a:latin typeface="Times New Roman" pitchFamily="18" charset="0"/>
        <a:ea typeface="+mn-ea"/>
        <a:cs typeface="+mn-cs"/>
      </a:defRPr>
    </a:lvl5pPr>
    <a:lvl6pPr marL="536981" algn="l" defTabSz="214793" rtl="0" eaLnBrk="1" latinLnBrk="0" hangingPunct="1">
      <a:defRPr sz="282" kern="1200">
        <a:solidFill>
          <a:schemeClr val="tx1"/>
        </a:solidFill>
        <a:latin typeface="+mn-lt"/>
        <a:ea typeface="+mn-ea"/>
        <a:cs typeface="+mn-cs"/>
      </a:defRPr>
    </a:lvl6pPr>
    <a:lvl7pPr marL="644378" algn="l" defTabSz="214793" rtl="0" eaLnBrk="1" latinLnBrk="0" hangingPunct="1">
      <a:defRPr sz="282" kern="1200">
        <a:solidFill>
          <a:schemeClr val="tx1"/>
        </a:solidFill>
        <a:latin typeface="+mn-lt"/>
        <a:ea typeface="+mn-ea"/>
        <a:cs typeface="+mn-cs"/>
      </a:defRPr>
    </a:lvl7pPr>
    <a:lvl8pPr marL="751774" algn="l" defTabSz="214793" rtl="0" eaLnBrk="1" latinLnBrk="0" hangingPunct="1">
      <a:defRPr sz="282" kern="1200">
        <a:solidFill>
          <a:schemeClr val="tx1"/>
        </a:solidFill>
        <a:latin typeface="+mn-lt"/>
        <a:ea typeface="+mn-ea"/>
        <a:cs typeface="+mn-cs"/>
      </a:defRPr>
    </a:lvl8pPr>
    <a:lvl9pPr marL="859170" algn="l" defTabSz="214793" rtl="0" eaLnBrk="1" latinLnBrk="0" hangingPunct="1">
      <a:defRPr sz="282"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7"/>
          <p:cNvSpPr>
            <a:spLocks noGrp="1" noChangeArrowheads="1"/>
          </p:cNvSpPr>
          <p:nvPr>
            <p:ph type="sldNum" sz="quarter" idx="5"/>
          </p:nvPr>
        </p:nvSpPr>
        <p:spPr>
          <a:noFill/>
          <a:ln>
            <a:miter lim="800000"/>
            <a:headEnd/>
            <a:tailEnd/>
          </a:ln>
        </p:spPr>
        <p:txBody>
          <a:bodyPr/>
          <a:lstStyle/>
          <a:p>
            <a:fld id="{CEBD7596-D0A4-497F-B2B2-5FBA1567DE44}" type="slidenum">
              <a:rPr lang="en-US" smtClean="0"/>
              <a:pPr/>
              <a:t>2</a:t>
            </a:fld>
            <a:endParaRPr lang="en-US"/>
          </a:p>
        </p:txBody>
      </p:sp>
      <p:sp>
        <p:nvSpPr>
          <p:cNvPr id="4099" name="Rectangle 2"/>
          <p:cNvSpPr>
            <a:spLocks noGrp="1" noRot="1" noChangeAspect="1" noChangeArrowheads="1" noTextEdit="1"/>
          </p:cNvSpPr>
          <p:nvPr>
            <p:ph type="sldImg"/>
          </p:nvPr>
        </p:nvSpPr>
        <p:spPr>
          <a:xfrm>
            <a:off x="2949575" y="527050"/>
            <a:ext cx="3400425" cy="2627313"/>
          </a:xfrm>
          <a:ln/>
        </p:spPr>
      </p:sp>
      <p:sp>
        <p:nvSpPr>
          <p:cNvPr id="4100" name="Rectangle 3"/>
          <p:cNvSpPr>
            <a:spLocks noGrp="1" noChangeArrowheads="1"/>
          </p:cNvSpPr>
          <p:nvPr>
            <p:ph type="body" idx="1"/>
          </p:nvPr>
        </p:nvSpPr>
        <p:spPr>
          <a:noFill/>
        </p:spPr>
        <p:txBody>
          <a:bodyPr/>
          <a:lstStyle/>
          <a:p>
            <a:pPr eaLnBrk="1" hangingPunct="1"/>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4526" y="2414610"/>
            <a:ext cx="8549349" cy="1665900"/>
          </a:xfrm>
        </p:spPr>
        <p:txBody>
          <a:bodyPr/>
          <a:lstStyle/>
          <a:p>
            <a:r>
              <a:rPr lang="en-US"/>
              <a:t>Click to edit Master title style</a:t>
            </a:r>
          </a:p>
        </p:txBody>
      </p:sp>
      <p:sp>
        <p:nvSpPr>
          <p:cNvPr id="3" name="Subtitle 2"/>
          <p:cNvSpPr>
            <a:spLocks noGrp="1"/>
          </p:cNvSpPr>
          <p:nvPr>
            <p:ph type="subTitle" idx="1"/>
          </p:nvPr>
        </p:nvSpPr>
        <p:spPr>
          <a:xfrm>
            <a:off x="1508687" y="4404360"/>
            <a:ext cx="7041026" cy="198628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736D2E6-CBA5-44E6-836F-FFCE52B43FFC}"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58E3C9AE-23D6-416D-95DB-55C3D0FB547A}"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66901" y="690880"/>
            <a:ext cx="2137337" cy="621792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754162" y="690880"/>
            <a:ext cx="6377814" cy="621792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2984F58-D753-49D9-8CB8-44D23A8B2C4F}"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FE5F080-4657-47A5-AB6A-0B97DF886B90}"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94544" y="4994615"/>
            <a:ext cx="8549713" cy="154368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94544" y="3294403"/>
            <a:ext cx="8549713" cy="1700213"/>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C16417D-2216-42C2-9BBC-E34D78702AF4}"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754162" y="2245360"/>
            <a:ext cx="4257576" cy="466344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046663" y="2245360"/>
            <a:ext cx="4257576" cy="466344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538DE288-8466-48CC-BDE8-C1B1A4763850}"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2775" y="311127"/>
            <a:ext cx="9052851" cy="12954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502775" y="1739923"/>
            <a:ext cx="4444206" cy="72480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502775" y="2464730"/>
            <a:ext cx="4444206" cy="447838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109601" y="1739923"/>
            <a:ext cx="4446025" cy="72480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109601" y="2464730"/>
            <a:ext cx="4446025" cy="447838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6C68F401-DECF-406D-8775-DE8452C0AFA3}"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A3578655-1B44-4195-9488-5D90531EE747}"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47D7A7A0-E861-4605-A930-DD4CD4747CC8}"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2774" y="309585"/>
            <a:ext cx="3309144" cy="131699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932701" y="309585"/>
            <a:ext cx="5622925" cy="6633528"/>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502774" y="1626575"/>
            <a:ext cx="3309144" cy="531653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DF5390A4-8DCC-47F3-8D2A-32C1E2AFFA45}"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71444" y="5440680"/>
            <a:ext cx="6035113" cy="642303"/>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971444" y="694350"/>
            <a:ext cx="6035113" cy="466344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971444" y="6082982"/>
            <a:ext cx="6035113" cy="91217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FFE24DA0-5C48-47BB-91DA-5B343A0658DC}"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754162" y="690880"/>
            <a:ext cx="8550077" cy="1295400"/>
          </a:xfrm>
          <a:prstGeom prst="rect">
            <a:avLst/>
          </a:prstGeom>
          <a:noFill/>
          <a:ln w="9525">
            <a:noFill/>
            <a:miter lim="800000"/>
            <a:headEnd/>
            <a:tailEnd/>
          </a:ln>
        </p:spPr>
        <p:txBody>
          <a:bodyPr vert="horz" wrap="square" lIns="431537" tIns="215768" rIns="431537" bIns="215768"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754162" y="2245360"/>
            <a:ext cx="8550077" cy="4663440"/>
          </a:xfrm>
          <a:prstGeom prst="rect">
            <a:avLst/>
          </a:prstGeom>
          <a:noFill/>
          <a:ln w="9525">
            <a:noFill/>
            <a:miter lim="800000"/>
            <a:headEnd/>
            <a:tailEnd/>
          </a:ln>
        </p:spPr>
        <p:txBody>
          <a:bodyPr vert="horz" wrap="square" lIns="431537" tIns="215768" rIns="431537" bIns="215768"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754162" y="7081520"/>
            <a:ext cx="2095500" cy="518160"/>
          </a:xfrm>
          <a:prstGeom prst="rect">
            <a:avLst/>
          </a:prstGeom>
          <a:noFill/>
          <a:ln>
            <a:noFill/>
          </a:ln>
          <a:effectLst/>
        </p:spPr>
        <p:txBody>
          <a:bodyPr vert="horz" wrap="square" lIns="431537" tIns="215768" rIns="431537" bIns="215768" numCol="1" anchor="t" anchorCtr="0" compatLnSpc="1">
            <a:prstTxWarp prst="textNoShape">
              <a:avLst/>
            </a:prstTxWarp>
          </a:bodyPr>
          <a:lstStyle>
            <a:lvl1pPr algn="l">
              <a:spcBef>
                <a:spcPct val="0"/>
              </a:spcBef>
              <a:defRPr sz="6600" smtClean="0">
                <a:solidFill>
                  <a:schemeClr val="tx1"/>
                </a:solidFill>
              </a:defRPr>
            </a:lvl1pPr>
          </a:lstStyle>
          <a:p>
            <a:pPr>
              <a:defRPr/>
            </a:pPr>
            <a:endParaRPr lang="en-US"/>
          </a:p>
        </p:txBody>
      </p:sp>
      <p:sp>
        <p:nvSpPr>
          <p:cNvPr id="1029" name="Rectangle 5"/>
          <p:cNvSpPr>
            <a:spLocks noGrp="1" noChangeArrowheads="1"/>
          </p:cNvSpPr>
          <p:nvPr>
            <p:ph type="ftr" sz="quarter" idx="3"/>
          </p:nvPr>
        </p:nvSpPr>
        <p:spPr bwMode="auto">
          <a:xfrm>
            <a:off x="3436475" y="7081520"/>
            <a:ext cx="3185451" cy="518160"/>
          </a:xfrm>
          <a:prstGeom prst="rect">
            <a:avLst/>
          </a:prstGeom>
          <a:noFill/>
          <a:ln>
            <a:noFill/>
          </a:ln>
          <a:effectLst/>
        </p:spPr>
        <p:txBody>
          <a:bodyPr vert="horz" wrap="square" lIns="431537" tIns="215768" rIns="431537" bIns="215768" numCol="1" anchor="t" anchorCtr="0" compatLnSpc="1">
            <a:prstTxWarp prst="textNoShape">
              <a:avLst/>
            </a:prstTxWarp>
          </a:bodyPr>
          <a:lstStyle>
            <a:lvl1pPr>
              <a:spcBef>
                <a:spcPct val="0"/>
              </a:spcBef>
              <a:defRPr sz="6600" smtClean="0">
                <a:solidFill>
                  <a:schemeClr val="tx1"/>
                </a:solidFill>
              </a:defRPr>
            </a:lvl1pPr>
          </a:lstStyle>
          <a:p>
            <a:pPr>
              <a:defRPr/>
            </a:pPr>
            <a:endParaRPr lang="en-US"/>
          </a:p>
        </p:txBody>
      </p:sp>
      <p:sp>
        <p:nvSpPr>
          <p:cNvPr id="1030" name="Rectangle 6"/>
          <p:cNvSpPr>
            <a:spLocks noGrp="1" noChangeArrowheads="1"/>
          </p:cNvSpPr>
          <p:nvPr>
            <p:ph type="sldNum" sz="quarter" idx="4"/>
          </p:nvPr>
        </p:nvSpPr>
        <p:spPr bwMode="auto">
          <a:xfrm>
            <a:off x="7208738" y="7081520"/>
            <a:ext cx="2095500" cy="518160"/>
          </a:xfrm>
          <a:prstGeom prst="rect">
            <a:avLst/>
          </a:prstGeom>
          <a:noFill/>
          <a:ln>
            <a:noFill/>
          </a:ln>
          <a:effectLst/>
        </p:spPr>
        <p:txBody>
          <a:bodyPr vert="horz" wrap="square" lIns="431537" tIns="215768" rIns="431537" bIns="215768" numCol="1" anchor="t" anchorCtr="0" compatLnSpc="1">
            <a:prstTxWarp prst="textNoShape">
              <a:avLst/>
            </a:prstTxWarp>
          </a:bodyPr>
          <a:lstStyle>
            <a:lvl1pPr algn="r">
              <a:spcBef>
                <a:spcPct val="0"/>
              </a:spcBef>
              <a:defRPr sz="6600" smtClean="0">
                <a:solidFill>
                  <a:schemeClr val="tx1"/>
                </a:solidFill>
              </a:defRPr>
            </a:lvl1pPr>
          </a:lstStyle>
          <a:p>
            <a:pPr>
              <a:defRPr/>
            </a:pPr>
            <a:fld id="{CA0E8D80-AFE0-467B-A2BB-6D92061F26CD}"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314825" rtl="0" eaLnBrk="0" fontAlgn="base" hangingPunct="0">
        <a:spcBef>
          <a:spcPct val="0"/>
        </a:spcBef>
        <a:spcAft>
          <a:spcPct val="0"/>
        </a:spcAft>
        <a:defRPr sz="20800">
          <a:solidFill>
            <a:schemeClr val="tx2"/>
          </a:solidFill>
          <a:latin typeface="+mj-lt"/>
          <a:ea typeface="+mj-ea"/>
          <a:cs typeface="+mj-cs"/>
        </a:defRPr>
      </a:lvl1pPr>
      <a:lvl2pPr algn="ctr" defTabSz="4314825" rtl="0" eaLnBrk="0" fontAlgn="base" hangingPunct="0">
        <a:spcBef>
          <a:spcPct val="0"/>
        </a:spcBef>
        <a:spcAft>
          <a:spcPct val="0"/>
        </a:spcAft>
        <a:defRPr sz="20800">
          <a:solidFill>
            <a:schemeClr val="tx2"/>
          </a:solidFill>
          <a:latin typeface="Times New Roman" pitchFamily="18" charset="0"/>
        </a:defRPr>
      </a:lvl2pPr>
      <a:lvl3pPr algn="ctr" defTabSz="4314825" rtl="0" eaLnBrk="0" fontAlgn="base" hangingPunct="0">
        <a:spcBef>
          <a:spcPct val="0"/>
        </a:spcBef>
        <a:spcAft>
          <a:spcPct val="0"/>
        </a:spcAft>
        <a:defRPr sz="20800">
          <a:solidFill>
            <a:schemeClr val="tx2"/>
          </a:solidFill>
          <a:latin typeface="Times New Roman" pitchFamily="18" charset="0"/>
        </a:defRPr>
      </a:lvl3pPr>
      <a:lvl4pPr algn="ctr" defTabSz="4314825" rtl="0" eaLnBrk="0" fontAlgn="base" hangingPunct="0">
        <a:spcBef>
          <a:spcPct val="0"/>
        </a:spcBef>
        <a:spcAft>
          <a:spcPct val="0"/>
        </a:spcAft>
        <a:defRPr sz="20800">
          <a:solidFill>
            <a:schemeClr val="tx2"/>
          </a:solidFill>
          <a:latin typeface="Times New Roman" pitchFamily="18" charset="0"/>
        </a:defRPr>
      </a:lvl4pPr>
      <a:lvl5pPr algn="ctr" defTabSz="4314825" rtl="0" eaLnBrk="0" fontAlgn="base" hangingPunct="0">
        <a:spcBef>
          <a:spcPct val="0"/>
        </a:spcBef>
        <a:spcAft>
          <a:spcPct val="0"/>
        </a:spcAft>
        <a:defRPr sz="20800">
          <a:solidFill>
            <a:schemeClr val="tx2"/>
          </a:solidFill>
          <a:latin typeface="Times New Roman" pitchFamily="18" charset="0"/>
        </a:defRPr>
      </a:lvl5pPr>
      <a:lvl6pPr marL="457200" algn="ctr" defTabSz="4314825" rtl="0" fontAlgn="base">
        <a:spcBef>
          <a:spcPct val="0"/>
        </a:spcBef>
        <a:spcAft>
          <a:spcPct val="0"/>
        </a:spcAft>
        <a:defRPr sz="20800">
          <a:solidFill>
            <a:schemeClr val="tx2"/>
          </a:solidFill>
          <a:latin typeface="Times New Roman" pitchFamily="18" charset="0"/>
        </a:defRPr>
      </a:lvl6pPr>
      <a:lvl7pPr marL="914400" algn="ctr" defTabSz="4314825" rtl="0" fontAlgn="base">
        <a:spcBef>
          <a:spcPct val="0"/>
        </a:spcBef>
        <a:spcAft>
          <a:spcPct val="0"/>
        </a:spcAft>
        <a:defRPr sz="20800">
          <a:solidFill>
            <a:schemeClr val="tx2"/>
          </a:solidFill>
          <a:latin typeface="Times New Roman" pitchFamily="18" charset="0"/>
        </a:defRPr>
      </a:lvl7pPr>
      <a:lvl8pPr marL="1371600" algn="ctr" defTabSz="4314825" rtl="0" fontAlgn="base">
        <a:spcBef>
          <a:spcPct val="0"/>
        </a:spcBef>
        <a:spcAft>
          <a:spcPct val="0"/>
        </a:spcAft>
        <a:defRPr sz="20800">
          <a:solidFill>
            <a:schemeClr val="tx2"/>
          </a:solidFill>
          <a:latin typeface="Times New Roman" pitchFamily="18" charset="0"/>
        </a:defRPr>
      </a:lvl8pPr>
      <a:lvl9pPr marL="1828800" algn="ctr" defTabSz="4314825" rtl="0" fontAlgn="base">
        <a:spcBef>
          <a:spcPct val="0"/>
        </a:spcBef>
        <a:spcAft>
          <a:spcPct val="0"/>
        </a:spcAft>
        <a:defRPr sz="20800">
          <a:solidFill>
            <a:schemeClr val="tx2"/>
          </a:solidFill>
          <a:latin typeface="Times New Roman" pitchFamily="18" charset="0"/>
        </a:defRPr>
      </a:lvl9pPr>
    </p:titleStyle>
    <p:bodyStyle>
      <a:lvl1pPr marL="1616075" indent="-1616075" algn="l" defTabSz="4314825" rtl="0" eaLnBrk="0" fontAlgn="base" hangingPunct="0">
        <a:spcBef>
          <a:spcPct val="20000"/>
        </a:spcBef>
        <a:spcAft>
          <a:spcPct val="0"/>
        </a:spcAft>
        <a:buChar char="•"/>
        <a:defRPr sz="15000">
          <a:solidFill>
            <a:schemeClr val="tx1"/>
          </a:solidFill>
          <a:latin typeface="+mn-lt"/>
          <a:ea typeface="+mn-ea"/>
          <a:cs typeface="+mn-cs"/>
        </a:defRPr>
      </a:lvl1pPr>
      <a:lvl2pPr marL="3508375" indent="-1349375" algn="l" defTabSz="4314825" rtl="0" eaLnBrk="0" fontAlgn="base" hangingPunct="0">
        <a:spcBef>
          <a:spcPct val="20000"/>
        </a:spcBef>
        <a:spcAft>
          <a:spcPct val="0"/>
        </a:spcAft>
        <a:buChar char="–"/>
        <a:defRPr sz="13300">
          <a:solidFill>
            <a:schemeClr val="tx1"/>
          </a:solidFill>
          <a:latin typeface="+mn-lt"/>
        </a:defRPr>
      </a:lvl2pPr>
      <a:lvl3pPr marL="5395913" indent="-1081088" algn="l" defTabSz="4314825" rtl="0" eaLnBrk="0" fontAlgn="base" hangingPunct="0">
        <a:spcBef>
          <a:spcPct val="20000"/>
        </a:spcBef>
        <a:spcAft>
          <a:spcPct val="0"/>
        </a:spcAft>
        <a:buChar char="•"/>
        <a:defRPr sz="11400">
          <a:solidFill>
            <a:schemeClr val="tx1"/>
          </a:solidFill>
          <a:latin typeface="+mn-lt"/>
        </a:defRPr>
      </a:lvl3pPr>
      <a:lvl4pPr marL="7550150" indent="-1076325" algn="l" defTabSz="4314825" rtl="0" eaLnBrk="0" fontAlgn="base" hangingPunct="0">
        <a:spcBef>
          <a:spcPct val="20000"/>
        </a:spcBef>
        <a:spcAft>
          <a:spcPct val="0"/>
        </a:spcAft>
        <a:buChar char="–"/>
        <a:defRPr sz="9500">
          <a:solidFill>
            <a:schemeClr val="tx1"/>
          </a:solidFill>
          <a:latin typeface="+mn-lt"/>
        </a:defRPr>
      </a:lvl4pPr>
      <a:lvl5pPr marL="9710738" indent="-1077913" algn="l" defTabSz="4314825" rtl="0" eaLnBrk="0" fontAlgn="base" hangingPunct="0">
        <a:spcBef>
          <a:spcPct val="20000"/>
        </a:spcBef>
        <a:spcAft>
          <a:spcPct val="0"/>
        </a:spcAft>
        <a:buChar char="»"/>
        <a:defRPr sz="9500">
          <a:solidFill>
            <a:schemeClr val="tx1"/>
          </a:solidFill>
          <a:latin typeface="+mn-lt"/>
        </a:defRPr>
      </a:lvl5pPr>
      <a:lvl6pPr marL="10167938" indent="-1077913" algn="l" defTabSz="4314825" rtl="0" fontAlgn="base">
        <a:spcBef>
          <a:spcPct val="20000"/>
        </a:spcBef>
        <a:spcAft>
          <a:spcPct val="0"/>
        </a:spcAft>
        <a:buChar char="»"/>
        <a:defRPr sz="9500">
          <a:solidFill>
            <a:schemeClr val="tx1"/>
          </a:solidFill>
          <a:latin typeface="+mn-lt"/>
        </a:defRPr>
      </a:lvl6pPr>
      <a:lvl7pPr marL="10625138" indent="-1077913" algn="l" defTabSz="4314825" rtl="0" fontAlgn="base">
        <a:spcBef>
          <a:spcPct val="20000"/>
        </a:spcBef>
        <a:spcAft>
          <a:spcPct val="0"/>
        </a:spcAft>
        <a:buChar char="»"/>
        <a:defRPr sz="9500">
          <a:solidFill>
            <a:schemeClr val="tx1"/>
          </a:solidFill>
          <a:latin typeface="+mn-lt"/>
        </a:defRPr>
      </a:lvl7pPr>
      <a:lvl8pPr marL="11082338" indent="-1077913" algn="l" defTabSz="4314825" rtl="0" fontAlgn="base">
        <a:spcBef>
          <a:spcPct val="20000"/>
        </a:spcBef>
        <a:spcAft>
          <a:spcPct val="0"/>
        </a:spcAft>
        <a:buChar char="»"/>
        <a:defRPr sz="9500">
          <a:solidFill>
            <a:schemeClr val="tx1"/>
          </a:solidFill>
          <a:latin typeface="+mn-lt"/>
        </a:defRPr>
      </a:lvl8pPr>
      <a:lvl9pPr marL="11539538" indent="-1077913" algn="l" defTabSz="4314825" rtl="0" fontAlgn="base">
        <a:spcBef>
          <a:spcPct val="20000"/>
        </a:spcBef>
        <a:spcAft>
          <a:spcPct val="0"/>
        </a:spcAft>
        <a:buChar char="»"/>
        <a:defRPr sz="95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brand.msu.edu/logos/index.html#college-signature" TargetMode="Externa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81AF9598-5D3E-4A4D-8C69-1E6BBF7E1ABA}"/>
              </a:ext>
            </a:extLst>
          </p:cNvPr>
          <p:cNvGrpSpPr/>
          <p:nvPr/>
        </p:nvGrpSpPr>
        <p:grpSpPr>
          <a:xfrm>
            <a:off x="136637" y="214206"/>
            <a:ext cx="5260677" cy="7343987"/>
            <a:chOff x="136637" y="214206"/>
            <a:chExt cx="5260677" cy="7343987"/>
          </a:xfrm>
        </p:grpSpPr>
        <p:sp>
          <p:nvSpPr>
            <p:cNvPr id="3" name="Green Background Shape">
              <a:extLst>
                <a:ext uri="{FF2B5EF4-FFF2-40B4-BE49-F238E27FC236}">
                  <a16:creationId xmlns:a16="http://schemas.microsoft.com/office/drawing/2014/main" id="{6DA9F96A-6460-C34A-85AE-E97DAB641555}"/>
                </a:ext>
                <a:ext uri="{C183D7F6-B498-43B3-948B-1728B52AA6E4}">
                  <adec:decorative xmlns:adec="http://schemas.microsoft.com/office/drawing/2017/decorative" val="1"/>
                </a:ext>
              </a:extLst>
            </p:cNvPr>
            <p:cNvSpPr/>
            <p:nvPr/>
          </p:nvSpPr>
          <p:spPr>
            <a:xfrm>
              <a:off x="236734" y="214206"/>
              <a:ext cx="5160580" cy="7343987"/>
            </a:xfrm>
            <a:custGeom>
              <a:avLst/>
              <a:gdLst>
                <a:gd name="connsiteX0" fmla="*/ 5160580 w 5160580"/>
                <a:gd name="connsiteY0" fmla="*/ 0 h 7388772"/>
                <a:gd name="connsiteX1" fmla="*/ 4267200 w 5160580"/>
                <a:gd name="connsiteY1" fmla="*/ 7388772 h 7388772"/>
                <a:gd name="connsiteX2" fmla="*/ 0 w 5160580"/>
                <a:gd name="connsiteY2" fmla="*/ 7388772 h 7388772"/>
                <a:gd name="connsiteX3" fmla="*/ 0 w 5160580"/>
                <a:gd name="connsiteY3" fmla="*/ 0 h 7388772"/>
                <a:gd name="connsiteX4" fmla="*/ 5160580 w 5160580"/>
                <a:gd name="connsiteY4" fmla="*/ 0 h 73887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60580" h="7388772">
                  <a:moveTo>
                    <a:pt x="5160580" y="0"/>
                  </a:moveTo>
                  <a:lnTo>
                    <a:pt x="4267200" y="7388772"/>
                  </a:lnTo>
                  <a:lnTo>
                    <a:pt x="0" y="7388772"/>
                  </a:lnTo>
                  <a:lnTo>
                    <a:pt x="0" y="0"/>
                  </a:lnTo>
                  <a:lnTo>
                    <a:pt x="5160580" y="0"/>
                  </a:lnTo>
                  <a:close/>
                </a:path>
              </a:pathLst>
            </a:custGeom>
            <a:solidFill>
              <a:srgbClr val="093F2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Title 1">
              <a:extLst>
                <a:ext uri="{FF2B5EF4-FFF2-40B4-BE49-F238E27FC236}">
                  <a16:creationId xmlns:a16="http://schemas.microsoft.com/office/drawing/2014/main" id="{AD255785-4EC3-5241-A298-E89B21BBFD49}"/>
                </a:ext>
              </a:extLst>
            </p:cNvPr>
            <p:cNvSpPr txBox="1">
              <a:spLocks/>
            </p:cNvSpPr>
            <p:nvPr/>
          </p:nvSpPr>
          <p:spPr>
            <a:xfrm>
              <a:off x="452452" y="1312719"/>
              <a:ext cx="4518946" cy="591309"/>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90000"/>
                </a:lnSpc>
                <a:buFont typeface="Arial"/>
                <a:buNone/>
              </a:pPr>
              <a:r>
                <a:rPr lang="en-US" sz="4500" b="1" spc="300" dirty="0">
                  <a:solidFill>
                    <a:srgbClr val="67C521"/>
                  </a:solidFill>
                  <a:latin typeface="Arial" charset="0"/>
                  <a:ea typeface="Arial" charset="0"/>
                  <a:cs typeface="Arial" charset="0"/>
                </a:rPr>
                <a:t>TEMPLATE</a:t>
              </a:r>
              <a:endParaRPr lang="en-US" sz="4500" b="1" dirty="0">
                <a:solidFill>
                  <a:srgbClr val="67C521"/>
                </a:solidFill>
                <a:latin typeface="Arial" charset="0"/>
                <a:ea typeface="Arial" charset="0"/>
                <a:cs typeface="Arial" charset="0"/>
              </a:endParaRPr>
            </a:p>
          </p:txBody>
        </p:sp>
        <p:sp>
          <p:nvSpPr>
            <p:cNvPr id="6" name="Title 2">
              <a:extLst>
                <a:ext uri="{FF2B5EF4-FFF2-40B4-BE49-F238E27FC236}">
                  <a16:creationId xmlns:a16="http://schemas.microsoft.com/office/drawing/2014/main" id="{74EA46A8-1DB1-074C-80F2-3B466C8544DF}"/>
                </a:ext>
              </a:extLst>
            </p:cNvPr>
            <p:cNvSpPr txBox="1">
              <a:spLocks/>
            </p:cNvSpPr>
            <p:nvPr/>
          </p:nvSpPr>
          <p:spPr>
            <a:xfrm>
              <a:off x="557551" y="1864509"/>
              <a:ext cx="4518946" cy="531846"/>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90000"/>
                </a:lnSpc>
                <a:buFont typeface="Arial"/>
                <a:buNone/>
              </a:pPr>
              <a:r>
                <a:rPr lang="en-US" spc="600" dirty="0">
                  <a:solidFill>
                    <a:schemeClr val="bg1"/>
                  </a:solidFill>
                  <a:latin typeface="Arial" charset="0"/>
                  <a:ea typeface="Arial" charset="0"/>
                  <a:cs typeface="Arial" charset="0"/>
                </a:rPr>
                <a:t>INSTRUCTIONS</a:t>
              </a:r>
            </a:p>
          </p:txBody>
        </p:sp>
        <p:cxnSp>
          <p:nvCxnSpPr>
            <p:cNvPr id="8" name="Straight Decorative Line">
              <a:extLst>
                <a:ext uri="{FF2B5EF4-FFF2-40B4-BE49-F238E27FC236}">
                  <a16:creationId xmlns:a16="http://schemas.microsoft.com/office/drawing/2014/main" id="{B5691DBC-598F-D646-8AF6-57CD76DFFAB2}"/>
                </a:ext>
                <a:ext uri="{C183D7F6-B498-43B3-948B-1728B52AA6E4}">
                  <adec:decorative xmlns:adec="http://schemas.microsoft.com/office/drawing/2017/decorative" val="1"/>
                </a:ext>
              </a:extLst>
            </p:cNvPr>
            <p:cNvCxnSpPr/>
            <p:nvPr/>
          </p:nvCxnSpPr>
          <p:spPr>
            <a:xfrm>
              <a:off x="136637" y="2255974"/>
              <a:ext cx="4277711" cy="0"/>
            </a:xfrm>
            <a:prstGeom prst="line">
              <a:avLst/>
            </a:prstGeom>
            <a:ln w="12700">
              <a:solidFill>
                <a:schemeClr val="bg1"/>
              </a:solidFill>
            </a:ln>
          </p:spPr>
          <p:style>
            <a:lnRef idx="1">
              <a:schemeClr val="dk1"/>
            </a:lnRef>
            <a:fillRef idx="0">
              <a:schemeClr val="dk1"/>
            </a:fillRef>
            <a:effectRef idx="0">
              <a:schemeClr val="dk1"/>
            </a:effectRef>
            <a:fontRef idx="minor">
              <a:schemeClr val="tx1"/>
            </a:fontRef>
          </p:style>
        </p:cxnSp>
        <p:sp>
          <p:nvSpPr>
            <p:cNvPr id="7" name="Text Description">
              <a:extLst>
                <a:ext uri="{FF2B5EF4-FFF2-40B4-BE49-F238E27FC236}">
                  <a16:creationId xmlns:a16="http://schemas.microsoft.com/office/drawing/2014/main" id="{D73B5BF0-6910-6D46-AA1F-11096BC9D18C}"/>
                </a:ext>
              </a:extLst>
            </p:cNvPr>
            <p:cNvSpPr/>
            <p:nvPr/>
          </p:nvSpPr>
          <p:spPr>
            <a:xfrm>
              <a:off x="578572" y="2469604"/>
              <a:ext cx="4266698" cy="553998"/>
            </a:xfrm>
            <a:prstGeom prst="rect">
              <a:avLst/>
            </a:prstGeom>
          </p:spPr>
          <p:txBody>
            <a:bodyPr wrap="square">
              <a:spAutoFit/>
            </a:bodyPr>
            <a:lstStyle/>
            <a:p>
              <a:pPr algn="l"/>
              <a:r>
                <a:rPr lang="en-US" sz="1200" dirty="0">
                  <a:latin typeface="Arial"/>
                  <a:cs typeface="Arial"/>
                </a:rPr>
                <a:t>Please use these instructions</a:t>
              </a:r>
            </a:p>
            <a:p>
              <a:pPr algn="l"/>
              <a:r>
                <a:rPr lang="en-US" sz="1200" dirty="0">
                  <a:latin typeface="Arial"/>
                  <a:cs typeface="Arial"/>
                </a:rPr>
                <a:t>to complete your academic poster</a:t>
              </a:r>
            </a:p>
          </p:txBody>
        </p:sp>
      </p:grpSp>
      <p:sp>
        <p:nvSpPr>
          <p:cNvPr id="4" name="Text Template Instructions">
            <a:extLst>
              <a:ext uri="{FF2B5EF4-FFF2-40B4-BE49-F238E27FC236}">
                <a16:creationId xmlns:a16="http://schemas.microsoft.com/office/drawing/2014/main" id="{5AFA3C51-EAC1-634C-AFF5-1EEAC7BE62D0}"/>
              </a:ext>
            </a:extLst>
          </p:cNvPr>
          <p:cNvSpPr txBox="1">
            <a:spLocks/>
          </p:cNvSpPr>
          <p:nvPr/>
        </p:nvSpPr>
        <p:spPr>
          <a:xfrm>
            <a:off x="5418567" y="914400"/>
            <a:ext cx="4183117" cy="6437261"/>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spcBef>
                <a:spcPts val="300"/>
              </a:spcBef>
              <a:buFont typeface="+mj-lt"/>
              <a:buAutoNum type="arabicPeriod"/>
            </a:pPr>
            <a:r>
              <a:rPr lang="en-US" sz="1200" dirty="0">
                <a:solidFill>
                  <a:srgbClr val="000000"/>
                </a:solidFill>
                <a:cs typeface="Arial"/>
              </a:rPr>
              <a:t>Please read all instructions before beginning.</a:t>
            </a:r>
          </a:p>
          <a:p>
            <a:pPr>
              <a:spcBef>
                <a:spcPts val="300"/>
              </a:spcBef>
              <a:buFont typeface="+mj-lt"/>
              <a:buAutoNum type="arabicPeriod"/>
            </a:pPr>
            <a:r>
              <a:rPr lang="en-US" sz="1200" dirty="0">
                <a:solidFill>
                  <a:srgbClr val="000000"/>
                </a:solidFill>
                <a:cs typeface="Arial"/>
              </a:rPr>
              <a:t>Fill out your titles in ALL CAPS. Faculty names and titles should also be in ALL CAPS.</a:t>
            </a:r>
          </a:p>
          <a:p>
            <a:pPr>
              <a:spcBef>
                <a:spcPts val="300"/>
              </a:spcBef>
              <a:buFont typeface="+mj-lt"/>
              <a:buAutoNum type="arabicPeriod"/>
            </a:pPr>
            <a:r>
              <a:rPr lang="en-US" sz="1200" dirty="0">
                <a:solidFill>
                  <a:srgbClr val="000000"/>
                </a:solidFill>
                <a:cs typeface="Arial"/>
              </a:rPr>
              <a:t>The </a:t>
            </a:r>
            <a:r>
              <a:rPr lang="en-US" sz="1200" dirty="0">
                <a:cs typeface="Arial"/>
              </a:rPr>
              <a:t>text size of the title can be decreased if it is too long; please fill the width of the text box with it.</a:t>
            </a:r>
          </a:p>
          <a:p>
            <a:pPr>
              <a:spcBef>
                <a:spcPts val="300"/>
              </a:spcBef>
              <a:buFont typeface="+mj-lt"/>
              <a:buAutoNum type="arabicPeriod"/>
            </a:pPr>
            <a:r>
              <a:rPr lang="en-US" sz="1200" dirty="0">
                <a:cs typeface="Arial"/>
              </a:rPr>
              <a:t>Fill in any applicable info in subtitles and paragraphs on the rest of the poster.</a:t>
            </a:r>
          </a:p>
          <a:p>
            <a:pPr>
              <a:spcBef>
                <a:spcPts val="300"/>
              </a:spcBef>
              <a:buFont typeface="+mj-lt"/>
              <a:buAutoNum type="arabicPeriod"/>
            </a:pPr>
            <a:r>
              <a:rPr lang="en-US" sz="1200" dirty="0">
                <a:cs typeface="Arial"/>
              </a:rPr>
              <a:t>If your department name is in the title of the poster, you may use the MSU wordmark (or combination mark). If your department name is not in the title of the poster, please replace the wordmark graphic with your unit signature</a:t>
            </a:r>
            <a:r>
              <a:rPr lang="en-US" sz="1200" dirty="0">
                <a:solidFill>
                  <a:srgbClr val="000000"/>
                </a:solidFill>
                <a:cs typeface="Arial"/>
              </a:rPr>
              <a:t>. If you are unfamiliar with the MSU signature system, please visit </a:t>
            </a:r>
            <a:r>
              <a:rPr lang="en-US" sz="1200" dirty="0">
                <a:solidFill>
                  <a:srgbClr val="67C521"/>
                </a:solidFill>
                <a:cs typeface="Arial"/>
                <a:hlinkClick r:id="rId2"/>
              </a:rPr>
              <a:t>https://brand.msu.edu/logos/index.html#college-signature</a:t>
            </a:r>
            <a:r>
              <a:rPr lang="en-US" sz="1200" dirty="0">
                <a:solidFill>
                  <a:srgbClr val="67C521"/>
                </a:solidFill>
                <a:cs typeface="Arial"/>
              </a:rPr>
              <a:t> </a:t>
            </a:r>
            <a:r>
              <a:rPr lang="en-US" sz="1200" dirty="0">
                <a:solidFill>
                  <a:srgbClr val="000000"/>
                </a:solidFill>
                <a:cs typeface="Arial"/>
              </a:rPr>
              <a:t>to learn more.</a:t>
            </a:r>
          </a:p>
          <a:p>
            <a:pPr>
              <a:spcBef>
                <a:spcPts val="300"/>
              </a:spcBef>
              <a:buFont typeface="+mj-lt"/>
              <a:buAutoNum type="arabicPeriod"/>
            </a:pPr>
            <a:r>
              <a:rPr lang="en-US" sz="1200" dirty="0">
                <a:cs typeface="Arial"/>
              </a:rPr>
              <a:t>Click the image icon to locate an image on your computer or drag in a photo and place it into the poster.</a:t>
            </a:r>
          </a:p>
          <a:p>
            <a:pPr>
              <a:spcBef>
                <a:spcPts val="300"/>
              </a:spcBef>
              <a:buFont typeface="+mj-lt"/>
              <a:buAutoNum type="arabicPeriod"/>
            </a:pPr>
            <a:r>
              <a:rPr lang="en-US" sz="1200" dirty="0">
                <a:cs typeface="Arial"/>
              </a:rPr>
              <a:t>After your image is placed, when it is selected, use the options in the hovering menu at the bottom of the image to crop, resize and reposition your image.</a:t>
            </a:r>
          </a:p>
          <a:p>
            <a:pPr>
              <a:spcBef>
                <a:spcPts val="300"/>
              </a:spcBef>
              <a:buFont typeface="+mj-lt"/>
              <a:buAutoNum type="arabicPeriod"/>
            </a:pPr>
            <a:r>
              <a:rPr lang="en-US" sz="1200" dirty="0">
                <a:cs typeface="Arial"/>
              </a:rPr>
              <a:t>Before sending your template to print or press, delete this instruction page. You may want to print a copy of the instructions to refer back to them later.</a:t>
            </a:r>
          </a:p>
          <a:p>
            <a:pPr>
              <a:spcBef>
                <a:spcPts val="300"/>
              </a:spcBef>
              <a:buFont typeface="+mj-lt"/>
              <a:buAutoNum type="arabicPeriod"/>
            </a:pPr>
            <a:r>
              <a:rPr lang="en-US" sz="1200" dirty="0">
                <a:cs typeface="Arial"/>
              </a:rPr>
              <a:t>Save your document with only the remaining, completed poster pages. </a:t>
            </a:r>
          </a:p>
          <a:p>
            <a:pPr>
              <a:spcBef>
                <a:spcPts val="300"/>
              </a:spcBef>
              <a:buFont typeface="+mj-lt"/>
              <a:buAutoNum type="arabicPeriod"/>
            </a:pPr>
            <a:r>
              <a:rPr lang="en-US" sz="1200" dirty="0">
                <a:cs typeface="Arial"/>
              </a:rPr>
              <a:t>Print as needed to office devices. Items intended for press should be exported </a:t>
            </a:r>
            <a:r>
              <a:rPr lang="en-US" sz="1200" dirty="0">
                <a:solidFill>
                  <a:srgbClr val="000000"/>
                </a:solidFill>
                <a:cs typeface="Arial"/>
              </a:rPr>
              <a:t>as a JPEG to avoid common issues with PowerPoint adding margin space to exported PDF files. You will have one JPEG for each page of your design. </a:t>
            </a:r>
          </a:p>
          <a:p>
            <a:pPr>
              <a:spcBef>
                <a:spcPts val="300"/>
              </a:spcBef>
              <a:buFont typeface="+mj-lt"/>
              <a:buAutoNum type="arabicPeriod"/>
            </a:pPr>
            <a:endParaRPr lang="en-US" sz="1200" dirty="0">
              <a:solidFill>
                <a:srgbClr val="000000"/>
              </a:solidFill>
              <a:cs typeface="Arial"/>
            </a:endParaRPr>
          </a:p>
          <a:p>
            <a:pPr marL="0" indent="0">
              <a:spcBef>
                <a:spcPts val="300"/>
              </a:spcBef>
              <a:buNone/>
            </a:pPr>
            <a:endParaRPr lang="en-US" sz="1200" b="1" baseline="30000" dirty="0">
              <a:solidFill>
                <a:srgbClr val="000000"/>
              </a:solidFill>
              <a:cs typeface="Arial Black"/>
            </a:endParaRPr>
          </a:p>
          <a:p>
            <a:pPr marL="0" indent="0">
              <a:spcBef>
                <a:spcPts val="300"/>
              </a:spcBef>
              <a:buNone/>
            </a:pPr>
            <a:endParaRPr lang="en-US" sz="1200" baseline="30000" dirty="0">
              <a:solidFill>
                <a:srgbClr val="000000"/>
              </a:solidFill>
              <a:cs typeface="Arial"/>
            </a:endParaRPr>
          </a:p>
        </p:txBody>
      </p:sp>
    </p:spTree>
    <p:extLst>
      <p:ext uri="{BB962C8B-B14F-4D97-AF65-F5344CB8AC3E}">
        <p14:creationId xmlns:p14="http://schemas.microsoft.com/office/powerpoint/2010/main" val="12254975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5C7BD879-8D3E-8043-B980-81F9ED35CB35}"/>
              </a:ext>
            </a:extLst>
          </p:cNvPr>
          <p:cNvGrpSpPr/>
          <p:nvPr/>
        </p:nvGrpSpPr>
        <p:grpSpPr>
          <a:xfrm>
            <a:off x="215085" y="172934"/>
            <a:ext cx="9657703" cy="768522"/>
            <a:chOff x="215085" y="172934"/>
            <a:chExt cx="9657703" cy="768522"/>
          </a:xfrm>
        </p:grpSpPr>
        <p:pic>
          <p:nvPicPr>
            <p:cNvPr id="61" name="MSU Logo Image">
              <a:extLst>
                <a:ext uri="{FF2B5EF4-FFF2-40B4-BE49-F238E27FC236}">
                  <a16:creationId xmlns:a16="http://schemas.microsoft.com/office/drawing/2014/main" id="{1C540B40-B725-4C42-A495-C49B5AE5DCB0}"/>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215085" y="172934"/>
              <a:ext cx="3213915" cy="617070"/>
            </a:xfrm>
            <a:prstGeom prst="rect">
              <a:avLst/>
            </a:prstGeom>
          </p:spPr>
        </p:pic>
        <p:grpSp>
          <p:nvGrpSpPr>
            <p:cNvPr id="2" name="Group 1">
              <a:extLst>
                <a:ext uri="{FF2B5EF4-FFF2-40B4-BE49-F238E27FC236}">
                  <a16:creationId xmlns:a16="http://schemas.microsoft.com/office/drawing/2014/main" id="{EF5096E8-13B7-CC4C-854D-FD149E5AEE8D}"/>
                </a:ext>
              </a:extLst>
            </p:cNvPr>
            <p:cNvGrpSpPr/>
            <p:nvPr/>
          </p:nvGrpSpPr>
          <p:grpSpPr>
            <a:xfrm>
              <a:off x="2505772" y="228600"/>
              <a:ext cx="5266628" cy="712856"/>
              <a:chOff x="2505772" y="228600"/>
              <a:chExt cx="5266628" cy="712856"/>
            </a:xfrm>
          </p:grpSpPr>
          <p:sp>
            <p:nvSpPr>
              <p:cNvPr id="106" name="Title 1">
                <a:extLst>
                  <a:ext uri="{FF2B5EF4-FFF2-40B4-BE49-F238E27FC236}">
                    <a16:creationId xmlns:a16="http://schemas.microsoft.com/office/drawing/2014/main" id="{EB2698FF-9973-9C40-A213-43540D16A901}"/>
                  </a:ext>
                </a:extLst>
              </p:cNvPr>
              <p:cNvSpPr>
                <a:spLocks noChangeArrowheads="1"/>
              </p:cNvSpPr>
              <p:nvPr/>
            </p:nvSpPr>
            <p:spPr bwMode="auto">
              <a:xfrm>
                <a:off x="2514600" y="228600"/>
                <a:ext cx="5257800" cy="534746"/>
              </a:xfrm>
              <a:prstGeom prst="rect">
                <a:avLst/>
              </a:prstGeom>
              <a:noFill/>
              <a:ln>
                <a:noFill/>
              </a:ln>
              <a:effectLst/>
            </p:spPr>
            <p:txBody>
              <a:bodyPr wrap="square" lIns="163815" tIns="81907" rIns="163815" bIns="81907">
                <a:spAutoFit/>
              </a:bodyPr>
              <a:lstStyle/>
              <a:p>
                <a:pPr defTabSz="130175">
                  <a:defRPr/>
                </a:pPr>
                <a:r>
                  <a:rPr lang="en-US" sz="2400" dirty="0">
                    <a:solidFill>
                      <a:srgbClr val="0A4E39"/>
                    </a:solidFill>
                    <a:latin typeface="Arial Black" pitchFamily="34" charset="0"/>
                  </a:rPr>
                  <a:t>Title Entered Here</a:t>
                </a:r>
              </a:p>
            </p:txBody>
          </p:sp>
          <p:sp>
            <p:nvSpPr>
              <p:cNvPr id="107" name="Rectangle 435">
                <a:extLst>
                  <a:ext uri="{FF2B5EF4-FFF2-40B4-BE49-F238E27FC236}">
                    <a16:creationId xmlns:a16="http://schemas.microsoft.com/office/drawing/2014/main" id="{9442CC71-F04D-E54E-A0E9-1FC8AF8C88CF}"/>
                  </a:ext>
                </a:extLst>
              </p:cNvPr>
              <p:cNvSpPr>
                <a:spLocks noChangeArrowheads="1"/>
              </p:cNvSpPr>
              <p:nvPr/>
            </p:nvSpPr>
            <p:spPr bwMode="auto">
              <a:xfrm>
                <a:off x="2505772" y="591376"/>
                <a:ext cx="5257800" cy="350080"/>
              </a:xfrm>
              <a:prstGeom prst="rect">
                <a:avLst/>
              </a:prstGeom>
              <a:noFill/>
              <a:ln>
                <a:noFill/>
              </a:ln>
              <a:effectLst/>
            </p:spPr>
            <p:txBody>
              <a:bodyPr wrap="square" lIns="163815" tIns="81907" rIns="163815" bIns="81907">
                <a:spAutoFit/>
              </a:bodyPr>
              <a:lstStyle/>
              <a:p>
                <a:pPr lvl="0" defTabSz="130175">
                  <a:defRPr/>
                </a:pPr>
                <a:r>
                  <a:rPr lang="en-US" sz="1200" b="1" dirty="0">
                    <a:solidFill>
                      <a:srgbClr val="7F7F7F"/>
                    </a:solidFill>
                    <a:latin typeface="Arial"/>
                    <a:cs typeface="Arial"/>
                  </a:rPr>
                  <a:t>Author’s First Name Last Name</a:t>
                </a:r>
                <a:endParaRPr lang="en-US" sz="1200" b="1" dirty="0">
                  <a:solidFill>
                    <a:srgbClr val="7F7F7F"/>
                  </a:solidFill>
                  <a:effectLst>
                    <a:outerShdw blurRad="38100" dist="38100" dir="2700000" algn="tl">
                      <a:srgbClr val="C0C0C0"/>
                    </a:outerShdw>
                  </a:effectLst>
                  <a:latin typeface="Arial"/>
                  <a:cs typeface="Arial"/>
                </a:endParaRPr>
              </a:p>
            </p:txBody>
          </p:sp>
        </p:grpSp>
        <p:sp>
          <p:nvSpPr>
            <p:cNvPr id="108" name="TextBox 107">
              <a:extLst>
                <a:ext uri="{FF2B5EF4-FFF2-40B4-BE49-F238E27FC236}">
                  <a16:creationId xmlns:a16="http://schemas.microsoft.com/office/drawing/2014/main" id="{B35CA81A-759B-C643-8D3D-71ACF5641CC2}"/>
                </a:ext>
              </a:extLst>
            </p:cNvPr>
            <p:cNvSpPr txBox="1"/>
            <p:nvPr/>
          </p:nvSpPr>
          <p:spPr>
            <a:xfrm>
              <a:off x="7620000" y="231458"/>
              <a:ext cx="2252788" cy="646331"/>
            </a:xfrm>
            <a:prstGeom prst="rect">
              <a:avLst/>
            </a:prstGeom>
            <a:noFill/>
          </p:spPr>
          <p:txBody>
            <a:bodyPr wrap="square" rtlCol="0">
              <a:spAutoFit/>
            </a:bodyPr>
            <a:lstStyle/>
            <a:p>
              <a:r>
                <a:rPr lang="en-US" sz="900" dirty="0">
                  <a:solidFill>
                    <a:schemeClr val="tx1"/>
                  </a:solidFill>
                  <a:latin typeface="+mn-lt"/>
                </a:rPr>
                <a:t>Put partnering institution’s logo in this area – DELETE THIS TEXT BOX FIRST!!  Otherwise it might cause a defect in the poster when you print it.</a:t>
              </a:r>
            </a:p>
          </p:txBody>
        </p:sp>
      </p:grpSp>
      <p:grpSp>
        <p:nvGrpSpPr>
          <p:cNvPr id="5" name="Group 4">
            <a:extLst>
              <a:ext uri="{FF2B5EF4-FFF2-40B4-BE49-F238E27FC236}">
                <a16:creationId xmlns:a16="http://schemas.microsoft.com/office/drawing/2014/main" id="{BA3C1CBA-4E3E-9141-B82E-7B799F6D9555}"/>
              </a:ext>
            </a:extLst>
          </p:cNvPr>
          <p:cNvGrpSpPr/>
          <p:nvPr/>
        </p:nvGrpSpPr>
        <p:grpSpPr>
          <a:xfrm>
            <a:off x="439904" y="1071715"/>
            <a:ext cx="3139388" cy="1058327"/>
            <a:chOff x="439904" y="1071715"/>
            <a:chExt cx="3139388" cy="1058327"/>
          </a:xfrm>
        </p:grpSpPr>
        <p:grpSp>
          <p:nvGrpSpPr>
            <p:cNvPr id="4" name="Group 3">
              <a:extLst>
                <a:ext uri="{FF2B5EF4-FFF2-40B4-BE49-F238E27FC236}">
                  <a16:creationId xmlns:a16="http://schemas.microsoft.com/office/drawing/2014/main" id="{B7A01C54-8859-4045-AA1F-49715A88BA3A}"/>
                </a:ext>
              </a:extLst>
            </p:cNvPr>
            <p:cNvGrpSpPr/>
            <p:nvPr/>
          </p:nvGrpSpPr>
          <p:grpSpPr>
            <a:xfrm>
              <a:off x="455294" y="1086403"/>
              <a:ext cx="3123998" cy="208780"/>
              <a:chOff x="455294" y="1086403"/>
              <a:chExt cx="3123998" cy="208780"/>
            </a:xfrm>
          </p:grpSpPr>
          <p:sp>
            <p:nvSpPr>
              <p:cNvPr id="63" name="Rectangle 62">
                <a:extLst>
                  <a:ext uri="{FF2B5EF4-FFF2-40B4-BE49-F238E27FC236}">
                    <a16:creationId xmlns:a16="http://schemas.microsoft.com/office/drawing/2014/main" id="{C068E825-593C-EE4A-97A9-B403F0E534DD}"/>
                  </a:ext>
                  <a:ext uri="{C183D7F6-B498-43B3-948B-1728B52AA6E4}">
                    <adec:decorative xmlns:adec="http://schemas.microsoft.com/office/drawing/2017/decorative" val="1"/>
                  </a:ext>
                </a:extLst>
              </p:cNvPr>
              <p:cNvSpPr/>
              <p:nvPr/>
            </p:nvSpPr>
            <p:spPr bwMode="auto">
              <a:xfrm flipV="1">
                <a:off x="455294" y="1086403"/>
                <a:ext cx="3123998" cy="208780"/>
              </a:xfrm>
              <a:prstGeom prst="rect">
                <a:avLst/>
              </a:prstGeom>
              <a:solidFill>
                <a:srgbClr val="054E38"/>
              </a:solidFill>
              <a:ln>
                <a:noFill/>
              </a:ln>
              <a:effectLst/>
            </p:spPr>
            <p:txBody>
              <a:bodyPr vert="horz" wrap="square" lIns="182478" tIns="91239" rIns="182478" bIns="91239" numCol="1" rtlCol="0" anchor="t" anchorCtr="0" compatLnSpc="1">
                <a:prstTxWarp prst="textNoShape">
                  <a:avLst/>
                </a:prstTxWarp>
                <a:spAutoFit/>
              </a:bodyPr>
              <a:lstStyle/>
              <a:p>
                <a:pPr marL="0" marR="0" indent="0" algn="ctr" defTabSz="1638300" rtl="0" eaLnBrk="1" fontAlgn="base" latinLnBrk="0" hangingPunct="1">
                  <a:lnSpc>
                    <a:spcPct val="100000"/>
                  </a:lnSpc>
                  <a:spcBef>
                    <a:spcPct val="50000"/>
                  </a:spcBef>
                  <a:spcAft>
                    <a:spcPct val="0"/>
                  </a:spcAft>
                  <a:buClrTx/>
                  <a:buSzTx/>
                  <a:buFontTx/>
                  <a:buNone/>
                  <a:tabLst/>
                </a:pPr>
                <a:endParaRPr kumimoji="0" lang="en-US" sz="3900" b="0" i="0" u="none" strike="noStrike" cap="none" normalizeH="0" baseline="0" dirty="0">
                  <a:ln>
                    <a:noFill/>
                  </a:ln>
                  <a:solidFill>
                    <a:schemeClr val="bg1"/>
                  </a:solidFill>
                  <a:effectLst/>
                  <a:latin typeface="Times New Roman" pitchFamily="18" charset="0"/>
                  <a:cs typeface="Arial" charset="0"/>
                </a:endParaRPr>
              </a:p>
            </p:txBody>
          </p:sp>
          <p:sp>
            <p:nvSpPr>
              <p:cNvPr id="66" name="Isosceles Triangle 83">
                <a:extLst>
                  <a:ext uri="{FF2B5EF4-FFF2-40B4-BE49-F238E27FC236}">
                    <a16:creationId xmlns:a16="http://schemas.microsoft.com/office/drawing/2014/main" id="{09023B66-D08E-8C44-AE8A-723B27BFE475}"/>
                  </a:ext>
                  <a:ext uri="{C183D7F6-B498-43B3-948B-1728B52AA6E4}">
                    <adec:decorative xmlns:adec="http://schemas.microsoft.com/office/drawing/2017/decorative" val="1"/>
                  </a:ext>
                </a:extLst>
              </p:cNvPr>
              <p:cNvSpPr/>
              <p:nvPr/>
            </p:nvSpPr>
            <p:spPr bwMode="auto">
              <a:xfrm rot="5400000" flipH="1">
                <a:off x="547573" y="1115201"/>
                <a:ext cx="122835" cy="151182"/>
              </a:xfrm>
              <a:prstGeom prst="triangle">
                <a:avLst/>
              </a:prstGeom>
              <a:solidFill>
                <a:schemeClr val="bg1"/>
              </a:solidFill>
              <a:ln>
                <a:noFill/>
              </a:ln>
              <a:effectLst/>
            </p:spPr>
            <p:txBody>
              <a:bodyPr vert="horz" wrap="square" lIns="182478" tIns="91239" rIns="182478" bIns="91239" numCol="1" rtlCol="0" anchor="t" anchorCtr="0" compatLnSpc="1">
                <a:prstTxWarp prst="textNoShape">
                  <a:avLst/>
                </a:prstTxWarp>
                <a:spAutoFit/>
              </a:bodyPr>
              <a:lstStyle/>
              <a:p>
                <a:pPr marL="0" marR="0" indent="0" algn="ctr" defTabSz="1638300" rtl="0" eaLnBrk="1" fontAlgn="base" latinLnBrk="0" hangingPunct="1">
                  <a:lnSpc>
                    <a:spcPct val="100000"/>
                  </a:lnSpc>
                  <a:spcBef>
                    <a:spcPct val="50000"/>
                  </a:spcBef>
                  <a:spcAft>
                    <a:spcPct val="0"/>
                  </a:spcAft>
                  <a:buClrTx/>
                  <a:buSzTx/>
                  <a:buFontTx/>
                  <a:buNone/>
                  <a:tabLst/>
                </a:pPr>
                <a:endParaRPr kumimoji="0" lang="en-US" sz="3900" b="0" i="0" u="none" strike="noStrike" cap="none" normalizeH="0" baseline="0" dirty="0">
                  <a:ln>
                    <a:noFill/>
                  </a:ln>
                  <a:solidFill>
                    <a:schemeClr val="bg1"/>
                  </a:solidFill>
                  <a:effectLst/>
                  <a:latin typeface="Times New Roman" pitchFamily="18" charset="0"/>
                  <a:cs typeface="Arial" charset="0"/>
                </a:endParaRPr>
              </a:p>
            </p:txBody>
          </p:sp>
        </p:grpSp>
        <p:sp>
          <p:nvSpPr>
            <p:cNvPr id="6" name="TextBox 5">
              <a:extLst>
                <a:ext uri="{FF2B5EF4-FFF2-40B4-BE49-F238E27FC236}">
                  <a16:creationId xmlns:a16="http://schemas.microsoft.com/office/drawing/2014/main" id="{A809EE53-348D-4E4A-BC79-1651423D4A3D}"/>
                </a:ext>
              </a:extLst>
            </p:cNvPr>
            <p:cNvSpPr txBox="1"/>
            <p:nvPr/>
          </p:nvSpPr>
          <p:spPr>
            <a:xfrm>
              <a:off x="684582" y="1071715"/>
              <a:ext cx="2211018" cy="261610"/>
            </a:xfrm>
            <a:prstGeom prst="rect">
              <a:avLst/>
            </a:prstGeom>
            <a:noFill/>
          </p:spPr>
          <p:txBody>
            <a:bodyPr wrap="square" rtlCol="0">
              <a:spAutoFit/>
            </a:bodyPr>
            <a:lstStyle/>
            <a:p>
              <a:pPr algn="l"/>
              <a:r>
                <a:rPr lang="en-US" sz="1100" b="1" dirty="0">
                  <a:latin typeface="Arial" panose="020B0604020202020204" pitchFamily="34" charset="0"/>
                  <a:cs typeface="Arial" panose="020B0604020202020204" pitchFamily="34" charset="0"/>
                </a:rPr>
                <a:t>INTRODUCTION</a:t>
              </a:r>
            </a:p>
          </p:txBody>
        </p:sp>
        <p:sp>
          <p:nvSpPr>
            <p:cNvPr id="89" name="TextBox 88">
              <a:extLst>
                <a:ext uri="{FF2B5EF4-FFF2-40B4-BE49-F238E27FC236}">
                  <a16:creationId xmlns:a16="http://schemas.microsoft.com/office/drawing/2014/main" id="{A98AB8B2-6C77-2540-9510-1557A446F6C3}"/>
                </a:ext>
              </a:extLst>
            </p:cNvPr>
            <p:cNvSpPr txBox="1"/>
            <p:nvPr/>
          </p:nvSpPr>
          <p:spPr>
            <a:xfrm>
              <a:off x="439904" y="1345212"/>
              <a:ext cx="3136274" cy="784830"/>
            </a:xfrm>
            <a:prstGeom prst="rect">
              <a:avLst/>
            </a:prstGeom>
            <a:noFill/>
          </p:spPr>
          <p:txBody>
            <a:bodyPr wrap="square" rtlCol="0">
              <a:spAutoFit/>
            </a:bodyPr>
            <a:lstStyle/>
            <a:p>
              <a:pPr algn="l"/>
              <a:r>
                <a:rPr lang="en-US" sz="900" dirty="0">
                  <a:solidFill>
                    <a:schemeClr val="tx1"/>
                  </a:solidFill>
                  <a:latin typeface="+mn-lt"/>
                </a:rPr>
                <a:t>DO NOT CUT AND PASTE TEXT into text boxes. </a:t>
              </a:r>
              <a:br>
                <a:rPr lang="en-US" sz="900" dirty="0">
                  <a:solidFill>
                    <a:schemeClr val="tx1"/>
                  </a:solidFill>
                  <a:latin typeface="+mn-lt"/>
                </a:rPr>
              </a:br>
              <a:r>
                <a:rPr lang="en-US" sz="900" dirty="0">
                  <a:solidFill>
                    <a:schemeClr val="tx1"/>
                  </a:solidFill>
                  <a:latin typeface="+mn-lt"/>
                </a:rPr>
                <a:t>It will change your font, color of the type, etc etc.  </a:t>
              </a:r>
            </a:p>
            <a:p>
              <a:pPr algn="l"/>
              <a:r>
                <a:rPr lang="en-US" sz="900" dirty="0">
                  <a:solidFill>
                    <a:schemeClr val="tx1"/>
                  </a:solidFill>
                  <a:latin typeface="+mn-lt"/>
                </a:rPr>
                <a:t>Instead, RE-TYPE as much as possible.</a:t>
              </a:r>
            </a:p>
            <a:p>
              <a:pPr lvl="0" algn="l"/>
              <a:r>
                <a:rPr lang="en-US" sz="900" dirty="0">
                  <a:solidFill>
                    <a:prstClr val="black"/>
                  </a:solidFill>
                  <a:latin typeface="Arial"/>
                </a:rPr>
                <a:t>If you cut and paste, change font back to Arial, black, 9pt. </a:t>
              </a:r>
            </a:p>
          </p:txBody>
        </p:sp>
      </p:grpSp>
      <p:grpSp>
        <p:nvGrpSpPr>
          <p:cNvPr id="8" name="Group 7">
            <a:extLst>
              <a:ext uri="{FF2B5EF4-FFF2-40B4-BE49-F238E27FC236}">
                <a16:creationId xmlns:a16="http://schemas.microsoft.com/office/drawing/2014/main" id="{B300D641-C727-2A44-8A97-4E9B3BA4005C}"/>
              </a:ext>
            </a:extLst>
          </p:cNvPr>
          <p:cNvGrpSpPr/>
          <p:nvPr/>
        </p:nvGrpSpPr>
        <p:grpSpPr>
          <a:xfrm>
            <a:off x="439904" y="3615761"/>
            <a:ext cx="3139388" cy="1061128"/>
            <a:chOff x="439904" y="3615761"/>
            <a:chExt cx="3139388" cy="1061128"/>
          </a:xfrm>
        </p:grpSpPr>
        <p:grpSp>
          <p:nvGrpSpPr>
            <p:cNvPr id="7" name="Group 6">
              <a:extLst>
                <a:ext uri="{FF2B5EF4-FFF2-40B4-BE49-F238E27FC236}">
                  <a16:creationId xmlns:a16="http://schemas.microsoft.com/office/drawing/2014/main" id="{EEF2744C-ADBB-DD44-8B62-C0D4131C3A4E}"/>
                </a:ext>
              </a:extLst>
            </p:cNvPr>
            <p:cNvGrpSpPr/>
            <p:nvPr/>
          </p:nvGrpSpPr>
          <p:grpSpPr>
            <a:xfrm>
              <a:off x="455294" y="3630449"/>
              <a:ext cx="3123998" cy="208780"/>
              <a:chOff x="455294" y="3630449"/>
              <a:chExt cx="3123998" cy="208780"/>
            </a:xfrm>
          </p:grpSpPr>
          <p:sp>
            <p:nvSpPr>
              <p:cNvPr id="69" name="Rectangle 68">
                <a:extLst>
                  <a:ext uri="{FF2B5EF4-FFF2-40B4-BE49-F238E27FC236}">
                    <a16:creationId xmlns:a16="http://schemas.microsoft.com/office/drawing/2014/main" id="{FAFD5F95-F7E7-EC43-8F4C-C4684EDADB5A}"/>
                  </a:ext>
                  <a:ext uri="{C183D7F6-B498-43B3-948B-1728B52AA6E4}">
                    <adec:decorative xmlns:adec="http://schemas.microsoft.com/office/drawing/2017/decorative" val="1"/>
                  </a:ext>
                </a:extLst>
              </p:cNvPr>
              <p:cNvSpPr/>
              <p:nvPr/>
            </p:nvSpPr>
            <p:spPr bwMode="auto">
              <a:xfrm flipV="1">
                <a:off x="455294" y="3630449"/>
                <a:ext cx="3123998" cy="208780"/>
              </a:xfrm>
              <a:prstGeom prst="rect">
                <a:avLst/>
              </a:prstGeom>
              <a:solidFill>
                <a:srgbClr val="054E38"/>
              </a:solidFill>
              <a:ln>
                <a:noFill/>
              </a:ln>
              <a:effectLst/>
            </p:spPr>
            <p:txBody>
              <a:bodyPr vert="horz" wrap="square" lIns="182478" tIns="91239" rIns="182478" bIns="91239" numCol="1" rtlCol="0" anchor="t" anchorCtr="0" compatLnSpc="1">
                <a:prstTxWarp prst="textNoShape">
                  <a:avLst/>
                </a:prstTxWarp>
                <a:spAutoFit/>
              </a:bodyPr>
              <a:lstStyle/>
              <a:p>
                <a:pPr marL="0" marR="0" indent="0" algn="ctr" defTabSz="1638300" rtl="0" eaLnBrk="1" fontAlgn="base" latinLnBrk="0" hangingPunct="1">
                  <a:lnSpc>
                    <a:spcPct val="100000"/>
                  </a:lnSpc>
                  <a:spcBef>
                    <a:spcPct val="50000"/>
                  </a:spcBef>
                  <a:spcAft>
                    <a:spcPct val="0"/>
                  </a:spcAft>
                  <a:buClrTx/>
                  <a:buSzTx/>
                  <a:buFontTx/>
                  <a:buNone/>
                  <a:tabLst/>
                </a:pPr>
                <a:endParaRPr kumimoji="0" lang="en-US" sz="3900" b="0" i="0" u="none" strike="noStrike" cap="none" normalizeH="0" baseline="0" dirty="0">
                  <a:ln>
                    <a:noFill/>
                  </a:ln>
                  <a:solidFill>
                    <a:schemeClr val="bg1"/>
                  </a:solidFill>
                  <a:effectLst/>
                  <a:latin typeface="Times New Roman" pitchFamily="18" charset="0"/>
                  <a:cs typeface="Arial" charset="0"/>
                </a:endParaRPr>
              </a:p>
            </p:txBody>
          </p:sp>
          <p:sp>
            <p:nvSpPr>
              <p:cNvPr id="70" name="Isosceles Triangle 83">
                <a:extLst>
                  <a:ext uri="{FF2B5EF4-FFF2-40B4-BE49-F238E27FC236}">
                    <a16:creationId xmlns:a16="http://schemas.microsoft.com/office/drawing/2014/main" id="{A8EB579B-2BE3-CD44-9FA4-C2C37624BFBB}"/>
                  </a:ext>
                  <a:ext uri="{C183D7F6-B498-43B3-948B-1728B52AA6E4}">
                    <adec:decorative xmlns:adec="http://schemas.microsoft.com/office/drawing/2017/decorative" val="1"/>
                  </a:ext>
                </a:extLst>
              </p:cNvPr>
              <p:cNvSpPr/>
              <p:nvPr/>
            </p:nvSpPr>
            <p:spPr bwMode="auto">
              <a:xfrm rot="5400000" flipH="1">
                <a:off x="547573" y="3659247"/>
                <a:ext cx="122835" cy="151182"/>
              </a:xfrm>
              <a:prstGeom prst="triangle">
                <a:avLst/>
              </a:prstGeom>
              <a:solidFill>
                <a:schemeClr val="bg1"/>
              </a:solidFill>
              <a:ln>
                <a:noFill/>
              </a:ln>
              <a:effectLst/>
            </p:spPr>
            <p:txBody>
              <a:bodyPr vert="horz" wrap="square" lIns="182478" tIns="91239" rIns="182478" bIns="91239" numCol="1" rtlCol="0" anchor="t" anchorCtr="0" compatLnSpc="1">
                <a:prstTxWarp prst="textNoShape">
                  <a:avLst/>
                </a:prstTxWarp>
                <a:spAutoFit/>
              </a:bodyPr>
              <a:lstStyle/>
              <a:p>
                <a:pPr marL="0" marR="0" indent="0" algn="ctr" defTabSz="1638300" rtl="0" eaLnBrk="1" fontAlgn="base" latinLnBrk="0" hangingPunct="1">
                  <a:lnSpc>
                    <a:spcPct val="100000"/>
                  </a:lnSpc>
                  <a:spcBef>
                    <a:spcPct val="50000"/>
                  </a:spcBef>
                  <a:spcAft>
                    <a:spcPct val="0"/>
                  </a:spcAft>
                  <a:buClrTx/>
                  <a:buSzTx/>
                  <a:buFontTx/>
                  <a:buNone/>
                  <a:tabLst/>
                </a:pPr>
                <a:endParaRPr kumimoji="0" lang="en-US" sz="3900" b="0" i="0" u="none" strike="noStrike" cap="none" normalizeH="0" baseline="0" dirty="0">
                  <a:ln>
                    <a:noFill/>
                  </a:ln>
                  <a:solidFill>
                    <a:schemeClr val="bg1"/>
                  </a:solidFill>
                  <a:effectLst/>
                  <a:latin typeface="Times New Roman" pitchFamily="18" charset="0"/>
                  <a:cs typeface="Arial" charset="0"/>
                </a:endParaRPr>
              </a:p>
            </p:txBody>
          </p:sp>
        </p:grpSp>
        <p:sp>
          <p:nvSpPr>
            <p:cNvPr id="81" name="TextBox 80">
              <a:extLst>
                <a:ext uri="{FF2B5EF4-FFF2-40B4-BE49-F238E27FC236}">
                  <a16:creationId xmlns:a16="http://schemas.microsoft.com/office/drawing/2014/main" id="{5CF0267E-5DCA-4C4D-A9BC-84A1A59343C4}"/>
                </a:ext>
              </a:extLst>
            </p:cNvPr>
            <p:cNvSpPr txBox="1"/>
            <p:nvPr/>
          </p:nvSpPr>
          <p:spPr>
            <a:xfrm>
              <a:off x="684582" y="3615761"/>
              <a:ext cx="2211018" cy="261610"/>
            </a:xfrm>
            <a:prstGeom prst="rect">
              <a:avLst/>
            </a:prstGeom>
            <a:noFill/>
          </p:spPr>
          <p:txBody>
            <a:bodyPr wrap="square" rtlCol="0">
              <a:spAutoFit/>
            </a:bodyPr>
            <a:lstStyle/>
            <a:p>
              <a:pPr algn="l"/>
              <a:r>
                <a:rPr lang="en-US" sz="1100" b="1" dirty="0">
                  <a:latin typeface="Arial" panose="020B0604020202020204" pitchFamily="34" charset="0"/>
                  <a:cs typeface="Arial" panose="020B0604020202020204" pitchFamily="34" charset="0"/>
                </a:rPr>
                <a:t>METHODS</a:t>
              </a:r>
            </a:p>
          </p:txBody>
        </p:sp>
        <p:sp>
          <p:nvSpPr>
            <p:cNvPr id="90" name="TextBox 89">
              <a:extLst>
                <a:ext uri="{FF2B5EF4-FFF2-40B4-BE49-F238E27FC236}">
                  <a16:creationId xmlns:a16="http://schemas.microsoft.com/office/drawing/2014/main" id="{8EC53554-5454-C14C-A3E4-611B00BC6C83}"/>
                </a:ext>
              </a:extLst>
            </p:cNvPr>
            <p:cNvSpPr txBox="1"/>
            <p:nvPr/>
          </p:nvSpPr>
          <p:spPr>
            <a:xfrm>
              <a:off x="439904" y="3892059"/>
              <a:ext cx="3136274" cy="784830"/>
            </a:xfrm>
            <a:prstGeom prst="rect">
              <a:avLst/>
            </a:prstGeom>
            <a:noFill/>
          </p:spPr>
          <p:txBody>
            <a:bodyPr wrap="square" rtlCol="0">
              <a:spAutoFit/>
            </a:bodyPr>
            <a:lstStyle/>
            <a:p>
              <a:pPr algn="l"/>
              <a:r>
                <a:rPr lang="en-US" sz="900" dirty="0">
                  <a:solidFill>
                    <a:schemeClr val="tx1"/>
                  </a:solidFill>
                  <a:latin typeface="+mn-lt"/>
                </a:rPr>
                <a:t>DO NOT CUT AND PASTE TEXT into text boxes. </a:t>
              </a:r>
              <a:br>
                <a:rPr lang="en-US" sz="900" dirty="0">
                  <a:solidFill>
                    <a:schemeClr val="tx1"/>
                  </a:solidFill>
                  <a:latin typeface="+mn-lt"/>
                </a:rPr>
              </a:br>
              <a:r>
                <a:rPr lang="en-US" sz="900" dirty="0">
                  <a:solidFill>
                    <a:schemeClr val="tx1"/>
                  </a:solidFill>
                  <a:latin typeface="+mn-lt"/>
                </a:rPr>
                <a:t>It will change your font, color of the type, etc etc.  </a:t>
              </a:r>
            </a:p>
            <a:p>
              <a:pPr algn="l"/>
              <a:r>
                <a:rPr lang="en-US" sz="900" dirty="0">
                  <a:solidFill>
                    <a:schemeClr val="tx1"/>
                  </a:solidFill>
                  <a:latin typeface="+mn-lt"/>
                </a:rPr>
                <a:t>Instead, RE-TYPE as much as possible.</a:t>
              </a:r>
            </a:p>
            <a:p>
              <a:pPr lvl="0" algn="l"/>
              <a:r>
                <a:rPr lang="en-US" sz="900" dirty="0">
                  <a:solidFill>
                    <a:prstClr val="black"/>
                  </a:solidFill>
                  <a:latin typeface="Arial"/>
                </a:rPr>
                <a:t>If you cut and paste, change font back to Arial, black, 9pt. </a:t>
              </a:r>
            </a:p>
          </p:txBody>
        </p:sp>
      </p:grpSp>
      <p:grpSp>
        <p:nvGrpSpPr>
          <p:cNvPr id="11" name="Group 10">
            <a:extLst>
              <a:ext uri="{FF2B5EF4-FFF2-40B4-BE49-F238E27FC236}">
                <a16:creationId xmlns:a16="http://schemas.microsoft.com/office/drawing/2014/main" id="{0A4FA15A-6CBE-E242-BAA1-76033030E2ED}"/>
              </a:ext>
            </a:extLst>
          </p:cNvPr>
          <p:cNvGrpSpPr/>
          <p:nvPr/>
        </p:nvGrpSpPr>
        <p:grpSpPr>
          <a:xfrm>
            <a:off x="455293" y="6159807"/>
            <a:ext cx="3136274" cy="1026269"/>
            <a:chOff x="455293" y="6159807"/>
            <a:chExt cx="3136274" cy="1026269"/>
          </a:xfrm>
        </p:grpSpPr>
        <p:grpSp>
          <p:nvGrpSpPr>
            <p:cNvPr id="10" name="Group 9">
              <a:extLst>
                <a:ext uri="{FF2B5EF4-FFF2-40B4-BE49-F238E27FC236}">
                  <a16:creationId xmlns:a16="http://schemas.microsoft.com/office/drawing/2014/main" id="{D29C2D55-0FE6-0C4D-B4F8-AF3D210FB2DD}"/>
                </a:ext>
              </a:extLst>
            </p:cNvPr>
            <p:cNvGrpSpPr/>
            <p:nvPr/>
          </p:nvGrpSpPr>
          <p:grpSpPr>
            <a:xfrm>
              <a:off x="455293" y="6174495"/>
              <a:ext cx="3123998" cy="208780"/>
              <a:chOff x="455293" y="6174495"/>
              <a:chExt cx="3123998" cy="208780"/>
            </a:xfrm>
          </p:grpSpPr>
          <p:sp>
            <p:nvSpPr>
              <p:cNvPr id="86" name="Rectangle 85">
                <a:extLst>
                  <a:ext uri="{FF2B5EF4-FFF2-40B4-BE49-F238E27FC236}">
                    <a16:creationId xmlns:a16="http://schemas.microsoft.com/office/drawing/2014/main" id="{4D2196F6-BBC1-4648-A73D-510A0524A151}"/>
                  </a:ext>
                  <a:ext uri="{C183D7F6-B498-43B3-948B-1728B52AA6E4}">
                    <adec:decorative xmlns:adec="http://schemas.microsoft.com/office/drawing/2017/decorative" val="1"/>
                  </a:ext>
                </a:extLst>
              </p:cNvPr>
              <p:cNvSpPr/>
              <p:nvPr/>
            </p:nvSpPr>
            <p:spPr bwMode="auto">
              <a:xfrm flipV="1">
                <a:off x="455293" y="6174495"/>
                <a:ext cx="3123998" cy="208780"/>
              </a:xfrm>
              <a:prstGeom prst="rect">
                <a:avLst/>
              </a:prstGeom>
              <a:solidFill>
                <a:srgbClr val="054E38"/>
              </a:solidFill>
              <a:ln>
                <a:noFill/>
              </a:ln>
              <a:effectLst/>
            </p:spPr>
            <p:txBody>
              <a:bodyPr vert="horz" wrap="square" lIns="182478" tIns="91239" rIns="182478" bIns="91239" numCol="1" rtlCol="0" anchor="t" anchorCtr="0" compatLnSpc="1">
                <a:prstTxWarp prst="textNoShape">
                  <a:avLst/>
                </a:prstTxWarp>
                <a:spAutoFit/>
              </a:bodyPr>
              <a:lstStyle/>
              <a:p>
                <a:pPr marL="0" marR="0" indent="0" algn="ctr" defTabSz="1638300" rtl="0" eaLnBrk="1" fontAlgn="base" latinLnBrk="0" hangingPunct="1">
                  <a:lnSpc>
                    <a:spcPct val="100000"/>
                  </a:lnSpc>
                  <a:spcBef>
                    <a:spcPct val="50000"/>
                  </a:spcBef>
                  <a:spcAft>
                    <a:spcPct val="0"/>
                  </a:spcAft>
                  <a:buClrTx/>
                  <a:buSzTx/>
                  <a:buFontTx/>
                  <a:buNone/>
                  <a:tabLst/>
                </a:pPr>
                <a:endParaRPr kumimoji="0" lang="en-US" sz="3900" b="0" i="0" u="none" strike="noStrike" cap="none" normalizeH="0" baseline="0" dirty="0">
                  <a:ln>
                    <a:noFill/>
                  </a:ln>
                  <a:solidFill>
                    <a:schemeClr val="bg1"/>
                  </a:solidFill>
                  <a:effectLst/>
                  <a:latin typeface="Times New Roman" pitchFamily="18" charset="0"/>
                  <a:cs typeface="Arial" charset="0"/>
                </a:endParaRPr>
              </a:p>
            </p:txBody>
          </p:sp>
          <p:sp>
            <p:nvSpPr>
              <p:cNvPr id="87" name="Isosceles Triangle 83">
                <a:extLst>
                  <a:ext uri="{FF2B5EF4-FFF2-40B4-BE49-F238E27FC236}">
                    <a16:creationId xmlns:a16="http://schemas.microsoft.com/office/drawing/2014/main" id="{67DB963D-5DC4-4045-AE9C-BA3C9D6EDA6A}"/>
                  </a:ext>
                  <a:ext uri="{C183D7F6-B498-43B3-948B-1728B52AA6E4}">
                    <adec:decorative xmlns:adec="http://schemas.microsoft.com/office/drawing/2017/decorative" val="1"/>
                  </a:ext>
                </a:extLst>
              </p:cNvPr>
              <p:cNvSpPr/>
              <p:nvPr/>
            </p:nvSpPr>
            <p:spPr bwMode="auto">
              <a:xfrm rot="5400000" flipH="1">
                <a:off x="547572" y="6203293"/>
                <a:ext cx="122835" cy="151182"/>
              </a:xfrm>
              <a:prstGeom prst="triangle">
                <a:avLst/>
              </a:prstGeom>
              <a:solidFill>
                <a:schemeClr val="bg1"/>
              </a:solidFill>
              <a:ln>
                <a:noFill/>
              </a:ln>
              <a:effectLst/>
            </p:spPr>
            <p:txBody>
              <a:bodyPr vert="horz" wrap="square" lIns="182478" tIns="91239" rIns="182478" bIns="91239" numCol="1" rtlCol="0" anchor="t" anchorCtr="0" compatLnSpc="1">
                <a:prstTxWarp prst="textNoShape">
                  <a:avLst/>
                </a:prstTxWarp>
                <a:spAutoFit/>
              </a:bodyPr>
              <a:lstStyle/>
              <a:p>
                <a:pPr marL="0" marR="0" indent="0" algn="ctr" defTabSz="1638300" rtl="0" eaLnBrk="1" fontAlgn="base" latinLnBrk="0" hangingPunct="1">
                  <a:lnSpc>
                    <a:spcPct val="100000"/>
                  </a:lnSpc>
                  <a:spcBef>
                    <a:spcPct val="50000"/>
                  </a:spcBef>
                  <a:spcAft>
                    <a:spcPct val="0"/>
                  </a:spcAft>
                  <a:buClrTx/>
                  <a:buSzTx/>
                  <a:buFontTx/>
                  <a:buNone/>
                  <a:tabLst/>
                </a:pPr>
                <a:endParaRPr kumimoji="0" lang="en-US" sz="3900" b="0" i="0" u="none" strike="noStrike" cap="none" normalizeH="0" baseline="0" dirty="0">
                  <a:ln>
                    <a:noFill/>
                  </a:ln>
                  <a:solidFill>
                    <a:schemeClr val="bg1"/>
                  </a:solidFill>
                  <a:effectLst/>
                  <a:latin typeface="Times New Roman" pitchFamily="18" charset="0"/>
                  <a:cs typeface="Arial" charset="0"/>
                </a:endParaRPr>
              </a:p>
            </p:txBody>
          </p:sp>
        </p:grpSp>
        <p:sp>
          <p:nvSpPr>
            <p:cNvPr id="88" name="TextBox 87">
              <a:extLst>
                <a:ext uri="{FF2B5EF4-FFF2-40B4-BE49-F238E27FC236}">
                  <a16:creationId xmlns:a16="http://schemas.microsoft.com/office/drawing/2014/main" id="{EE7979A4-FEB9-D443-B90A-A1024907DDD1}"/>
                </a:ext>
              </a:extLst>
            </p:cNvPr>
            <p:cNvSpPr txBox="1"/>
            <p:nvPr/>
          </p:nvSpPr>
          <p:spPr>
            <a:xfrm>
              <a:off x="684581" y="6159807"/>
              <a:ext cx="2211018" cy="261610"/>
            </a:xfrm>
            <a:prstGeom prst="rect">
              <a:avLst/>
            </a:prstGeom>
            <a:noFill/>
          </p:spPr>
          <p:txBody>
            <a:bodyPr wrap="square" rtlCol="0">
              <a:spAutoFit/>
            </a:bodyPr>
            <a:lstStyle/>
            <a:p>
              <a:pPr algn="l"/>
              <a:r>
                <a:rPr lang="en-US" sz="1100" b="1" dirty="0">
                  <a:latin typeface="Arial" panose="020B0604020202020204" pitchFamily="34" charset="0"/>
                  <a:cs typeface="Arial" panose="020B0604020202020204" pitchFamily="34" charset="0"/>
                </a:rPr>
                <a:t>RESULTS</a:t>
              </a:r>
            </a:p>
          </p:txBody>
        </p:sp>
        <p:sp>
          <p:nvSpPr>
            <p:cNvPr id="91" name="TextBox 90">
              <a:extLst>
                <a:ext uri="{FF2B5EF4-FFF2-40B4-BE49-F238E27FC236}">
                  <a16:creationId xmlns:a16="http://schemas.microsoft.com/office/drawing/2014/main" id="{CF2D1C3C-96BB-EB4A-B74E-2942D81B6E55}"/>
                </a:ext>
              </a:extLst>
            </p:cNvPr>
            <p:cNvSpPr txBox="1"/>
            <p:nvPr/>
          </p:nvSpPr>
          <p:spPr>
            <a:xfrm>
              <a:off x="455293" y="6401246"/>
              <a:ext cx="3136274" cy="784830"/>
            </a:xfrm>
            <a:prstGeom prst="rect">
              <a:avLst/>
            </a:prstGeom>
            <a:noFill/>
          </p:spPr>
          <p:txBody>
            <a:bodyPr wrap="square" rtlCol="0">
              <a:spAutoFit/>
            </a:bodyPr>
            <a:lstStyle/>
            <a:p>
              <a:pPr algn="l"/>
              <a:r>
                <a:rPr lang="en-US" sz="900" dirty="0">
                  <a:solidFill>
                    <a:schemeClr val="tx1"/>
                  </a:solidFill>
                  <a:latin typeface="+mn-lt"/>
                </a:rPr>
                <a:t>DO NOT CUT AND PASTE TEXT into text boxes. </a:t>
              </a:r>
              <a:br>
                <a:rPr lang="en-US" sz="900" dirty="0">
                  <a:solidFill>
                    <a:schemeClr val="tx1"/>
                  </a:solidFill>
                  <a:latin typeface="+mn-lt"/>
                </a:rPr>
              </a:br>
              <a:r>
                <a:rPr lang="en-US" sz="900" dirty="0">
                  <a:solidFill>
                    <a:schemeClr val="tx1"/>
                  </a:solidFill>
                  <a:latin typeface="+mn-lt"/>
                </a:rPr>
                <a:t>It will change your font, color of the type, etc etc.  </a:t>
              </a:r>
            </a:p>
            <a:p>
              <a:pPr algn="l"/>
              <a:r>
                <a:rPr lang="en-US" sz="900" dirty="0">
                  <a:solidFill>
                    <a:schemeClr val="tx1"/>
                  </a:solidFill>
                  <a:latin typeface="+mn-lt"/>
                </a:rPr>
                <a:t>Instead, RE-TYPE as much as possible.</a:t>
              </a:r>
            </a:p>
            <a:p>
              <a:pPr lvl="0" algn="l"/>
              <a:r>
                <a:rPr lang="en-US" sz="900" dirty="0">
                  <a:solidFill>
                    <a:prstClr val="black"/>
                  </a:solidFill>
                  <a:latin typeface="Arial"/>
                </a:rPr>
                <a:t>If you cut and paste, change font back to Arial, black, 9pt. </a:t>
              </a:r>
            </a:p>
          </p:txBody>
        </p:sp>
      </p:grpSp>
      <p:grpSp>
        <p:nvGrpSpPr>
          <p:cNvPr id="13" name="Group 12">
            <a:extLst>
              <a:ext uri="{FF2B5EF4-FFF2-40B4-BE49-F238E27FC236}">
                <a16:creationId xmlns:a16="http://schemas.microsoft.com/office/drawing/2014/main" id="{F8DE32F3-CD65-DE47-A4EC-179551495C86}"/>
              </a:ext>
            </a:extLst>
          </p:cNvPr>
          <p:cNvGrpSpPr/>
          <p:nvPr/>
        </p:nvGrpSpPr>
        <p:grpSpPr>
          <a:xfrm>
            <a:off x="6736514" y="1086403"/>
            <a:ext cx="3139388" cy="1058327"/>
            <a:chOff x="6736514" y="1086403"/>
            <a:chExt cx="3139388" cy="1058327"/>
          </a:xfrm>
        </p:grpSpPr>
        <p:grpSp>
          <p:nvGrpSpPr>
            <p:cNvPr id="12" name="Group 11">
              <a:extLst>
                <a:ext uri="{FF2B5EF4-FFF2-40B4-BE49-F238E27FC236}">
                  <a16:creationId xmlns:a16="http://schemas.microsoft.com/office/drawing/2014/main" id="{D26DCAA1-DDA7-A648-A0B6-9E5FD2914B34}"/>
                </a:ext>
              </a:extLst>
            </p:cNvPr>
            <p:cNvGrpSpPr/>
            <p:nvPr/>
          </p:nvGrpSpPr>
          <p:grpSpPr>
            <a:xfrm>
              <a:off x="6751904" y="1101091"/>
              <a:ext cx="3123998" cy="208780"/>
              <a:chOff x="6751904" y="1101091"/>
              <a:chExt cx="3123998" cy="208780"/>
            </a:xfrm>
          </p:grpSpPr>
          <p:sp>
            <p:nvSpPr>
              <p:cNvPr id="92" name="Rectangle 91">
                <a:extLst>
                  <a:ext uri="{FF2B5EF4-FFF2-40B4-BE49-F238E27FC236}">
                    <a16:creationId xmlns:a16="http://schemas.microsoft.com/office/drawing/2014/main" id="{EEE25962-7DE9-3A42-BF35-291FD8B4D11E}"/>
                  </a:ext>
                  <a:ext uri="{C183D7F6-B498-43B3-948B-1728B52AA6E4}">
                    <adec:decorative xmlns:adec="http://schemas.microsoft.com/office/drawing/2017/decorative" val="1"/>
                  </a:ext>
                </a:extLst>
              </p:cNvPr>
              <p:cNvSpPr/>
              <p:nvPr/>
            </p:nvSpPr>
            <p:spPr bwMode="auto">
              <a:xfrm flipV="1">
                <a:off x="6751904" y="1101091"/>
                <a:ext cx="3123998" cy="208780"/>
              </a:xfrm>
              <a:prstGeom prst="rect">
                <a:avLst/>
              </a:prstGeom>
              <a:solidFill>
                <a:srgbClr val="054E38"/>
              </a:solidFill>
              <a:ln>
                <a:noFill/>
              </a:ln>
              <a:effectLst/>
            </p:spPr>
            <p:txBody>
              <a:bodyPr vert="horz" wrap="square" lIns="182478" tIns="91239" rIns="182478" bIns="91239" numCol="1" rtlCol="0" anchor="t" anchorCtr="0" compatLnSpc="1">
                <a:prstTxWarp prst="textNoShape">
                  <a:avLst/>
                </a:prstTxWarp>
                <a:spAutoFit/>
              </a:bodyPr>
              <a:lstStyle/>
              <a:p>
                <a:pPr marL="0" marR="0" indent="0" algn="ctr" defTabSz="1638300" rtl="0" eaLnBrk="1" fontAlgn="base" latinLnBrk="0" hangingPunct="1">
                  <a:lnSpc>
                    <a:spcPct val="100000"/>
                  </a:lnSpc>
                  <a:spcBef>
                    <a:spcPct val="50000"/>
                  </a:spcBef>
                  <a:spcAft>
                    <a:spcPct val="0"/>
                  </a:spcAft>
                  <a:buClrTx/>
                  <a:buSzTx/>
                  <a:buFontTx/>
                  <a:buNone/>
                  <a:tabLst/>
                </a:pPr>
                <a:endParaRPr kumimoji="0" lang="en-US" sz="3900" b="0" i="0" u="none" strike="noStrike" cap="none" normalizeH="0" baseline="0" dirty="0">
                  <a:ln>
                    <a:noFill/>
                  </a:ln>
                  <a:solidFill>
                    <a:schemeClr val="bg1"/>
                  </a:solidFill>
                  <a:effectLst/>
                  <a:latin typeface="Times New Roman" pitchFamily="18" charset="0"/>
                  <a:cs typeface="Arial" charset="0"/>
                </a:endParaRPr>
              </a:p>
            </p:txBody>
          </p:sp>
          <p:sp>
            <p:nvSpPr>
              <p:cNvPr id="93" name="Isosceles Triangle 83">
                <a:extLst>
                  <a:ext uri="{FF2B5EF4-FFF2-40B4-BE49-F238E27FC236}">
                    <a16:creationId xmlns:a16="http://schemas.microsoft.com/office/drawing/2014/main" id="{F6223963-EC8F-A542-A4AB-880F11DAC7CB}"/>
                  </a:ext>
                  <a:ext uri="{C183D7F6-B498-43B3-948B-1728B52AA6E4}">
                    <adec:decorative xmlns:adec="http://schemas.microsoft.com/office/drawing/2017/decorative" val="1"/>
                  </a:ext>
                </a:extLst>
              </p:cNvPr>
              <p:cNvSpPr/>
              <p:nvPr/>
            </p:nvSpPr>
            <p:spPr bwMode="auto">
              <a:xfrm rot="5400000" flipH="1">
                <a:off x="6844183" y="1129889"/>
                <a:ext cx="122835" cy="151182"/>
              </a:xfrm>
              <a:prstGeom prst="triangle">
                <a:avLst/>
              </a:prstGeom>
              <a:solidFill>
                <a:schemeClr val="bg1"/>
              </a:solidFill>
              <a:ln>
                <a:noFill/>
              </a:ln>
              <a:effectLst/>
            </p:spPr>
            <p:txBody>
              <a:bodyPr vert="horz" wrap="square" lIns="182478" tIns="91239" rIns="182478" bIns="91239" numCol="1" rtlCol="0" anchor="t" anchorCtr="0" compatLnSpc="1">
                <a:prstTxWarp prst="textNoShape">
                  <a:avLst/>
                </a:prstTxWarp>
                <a:spAutoFit/>
              </a:bodyPr>
              <a:lstStyle/>
              <a:p>
                <a:pPr marL="0" marR="0" indent="0" algn="ctr" defTabSz="1638300" rtl="0" eaLnBrk="1" fontAlgn="base" latinLnBrk="0" hangingPunct="1">
                  <a:lnSpc>
                    <a:spcPct val="100000"/>
                  </a:lnSpc>
                  <a:spcBef>
                    <a:spcPct val="50000"/>
                  </a:spcBef>
                  <a:spcAft>
                    <a:spcPct val="0"/>
                  </a:spcAft>
                  <a:buClrTx/>
                  <a:buSzTx/>
                  <a:buFontTx/>
                  <a:buNone/>
                  <a:tabLst/>
                </a:pPr>
                <a:endParaRPr kumimoji="0" lang="en-US" sz="3900" b="0" i="0" u="none" strike="noStrike" cap="none" normalizeH="0" baseline="0" dirty="0">
                  <a:ln>
                    <a:noFill/>
                  </a:ln>
                  <a:solidFill>
                    <a:schemeClr val="bg1"/>
                  </a:solidFill>
                  <a:effectLst/>
                  <a:latin typeface="Times New Roman" pitchFamily="18" charset="0"/>
                  <a:cs typeface="Arial" charset="0"/>
                </a:endParaRPr>
              </a:p>
            </p:txBody>
          </p:sp>
        </p:grpSp>
        <p:sp>
          <p:nvSpPr>
            <p:cNvPr id="94" name="TextBox 93">
              <a:extLst>
                <a:ext uri="{FF2B5EF4-FFF2-40B4-BE49-F238E27FC236}">
                  <a16:creationId xmlns:a16="http://schemas.microsoft.com/office/drawing/2014/main" id="{0CE0F700-7D8F-DD43-85F5-E077745556AE}"/>
                </a:ext>
              </a:extLst>
            </p:cNvPr>
            <p:cNvSpPr txBox="1"/>
            <p:nvPr/>
          </p:nvSpPr>
          <p:spPr>
            <a:xfrm>
              <a:off x="6981192" y="1086403"/>
              <a:ext cx="2211018" cy="261610"/>
            </a:xfrm>
            <a:prstGeom prst="rect">
              <a:avLst/>
            </a:prstGeom>
            <a:noFill/>
          </p:spPr>
          <p:txBody>
            <a:bodyPr wrap="square" rtlCol="0">
              <a:spAutoFit/>
            </a:bodyPr>
            <a:lstStyle/>
            <a:p>
              <a:pPr algn="l"/>
              <a:r>
                <a:rPr lang="en-US" sz="1100" b="1" dirty="0">
                  <a:latin typeface="Arial" panose="020B0604020202020204" pitchFamily="34" charset="0"/>
                  <a:cs typeface="Arial" panose="020B0604020202020204" pitchFamily="34" charset="0"/>
                </a:rPr>
                <a:t>DISCUSSION</a:t>
              </a:r>
            </a:p>
          </p:txBody>
        </p:sp>
        <p:sp>
          <p:nvSpPr>
            <p:cNvPr id="101" name="TextBox 100">
              <a:extLst>
                <a:ext uri="{FF2B5EF4-FFF2-40B4-BE49-F238E27FC236}">
                  <a16:creationId xmlns:a16="http://schemas.microsoft.com/office/drawing/2014/main" id="{EBCD0140-6BB9-F442-A2AE-744B4584FA49}"/>
                </a:ext>
              </a:extLst>
            </p:cNvPr>
            <p:cNvSpPr txBox="1"/>
            <p:nvPr/>
          </p:nvSpPr>
          <p:spPr>
            <a:xfrm>
              <a:off x="6736514" y="1359900"/>
              <a:ext cx="3136274" cy="784830"/>
            </a:xfrm>
            <a:prstGeom prst="rect">
              <a:avLst/>
            </a:prstGeom>
            <a:noFill/>
          </p:spPr>
          <p:txBody>
            <a:bodyPr wrap="square" rtlCol="0">
              <a:spAutoFit/>
            </a:bodyPr>
            <a:lstStyle/>
            <a:p>
              <a:pPr algn="l"/>
              <a:r>
                <a:rPr lang="en-US" sz="900" dirty="0">
                  <a:solidFill>
                    <a:schemeClr val="tx1"/>
                  </a:solidFill>
                  <a:latin typeface="+mn-lt"/>
                </a:rPr>
                <a:t>DO NOT CUT AND PASTE TEXT into text boxes. </a:t>
              </a:r>
              <a:br>
                <a:rPr lang="en-US" sz="900" dirty="0">
                  <a:solidFill>
                    <a:schemeClr val="tx1"/>
                  </a:solidFill>
                  <a:latin typeface="+mn-lt"/>
                </a:rPr>
              </a:br>
              <a:r>
                <a:rPr lang="en-US" sz="900" dirty="0">
                  <a:solidFill>
                    <a:schemeClr val="tx1"/>
                  </a:solidFill>
                  <a:latin typeface="+mn-lt"/>
                </a:rPr>
                <a:t>It will change your font, color of the type, etc etc.  </a:t>
              </a:r>
            </a:p>
            <a:p>
              <a:pPr algn="l"/>
              <a:r>
                <a:rPr lang="en-US" sz="900" dirty="0">
                  <a:solidFill>
                    <a:schemeClr val="tx1"/>
                  </a:solidFill>
                  <a:latin typeface="+mn-lt"/>
                </a:rPr>
                <a:t>Instead, RE-TYPE as much as possible.</a:t>
              </a:r>
            </a:p>
            <a:p>
              <a:pPr lvl="0" algn="l"/>
              <a:r>
                <a:rPr lang="en-US" sz="900" dirty="0">
                  <a:solidFill>
                    <a:prstClr val="black"/>
                  </a:solidFill>
                  <a:latin typeface="Arial"/>
                </a:rPr>
                <a:t>If you cut and paste, change font back to Arial, black, 9pt. </a:t>
              </a:r>
            </a:p>
          </p:txBody>
        </p:sp>
      </p:grpSp>
      <p:grpSp>
        <p:nvGrpSpPr>
          <p:cNvPr id="15" name="Group 14">
            <a:extLst>
              <a:ext uri="{FF2B5EF4-FFF2-40B4-BE49-F238E27FC236}">
                <a16:creationId xmlns:a16="http://schemas.microsoft.com/office/drawing/2014/main" id="{1A9D04AE-CDFA-7743-9F56-995AFE801AD9}"/>
              </a:ext>
            </a:extLst>
          </p:cNvPr>
          <p:cNvGrpSpPr/>
          <p:nvPr/>
        </p:nvGrpSpPr>
        <p:grpSpPr>
          <a:xfrm>
            <a:off x="6736514" y="3630449"/>
            <a:ext cx="3139388" cy="1061128"/>
            <a:chOff x="6736514" y="3630449"/>
            <a:chExt cx="3139388" cy="1061128"/>
          </a:xfrm>
        </p:grpSpPr>
        <p:grpSp>
          <p:nvGrpSpPr>
            <p:cNvPr id="14" name="Group 13">
              <a:extLst>
                <a:ext uri="{FF2B5EF4-FFF2-40B4-BE49-F238E27FC236}">
                  <a16:creationId xmlns:a16="http://schemas.microsoft.com/office/drawing/2014/main" id="{A295AC8C-8826-CD48-8C4E-610FF7C25EB7}"/>
                </a:ext>
              </a:extLst>
            </p:cNvPr>
            <p:cNvGrpSpPr/>
            <p:nvPr/>
          </p:nvGrpSpPr>
          <p:grpSpPr>
            <a:xfrm>
              <a:off x="6751904" y="3645137"/>
              <a:ext cx="3123998" cy="208780"/>
              <a:chOff x="6751904" y="3645137"/>
              <a:chExt cx="3123998" cy="208780"/>
            </a:xfrm>
          </p:grpSpPr>
          <p:sp>
            <p:nvSpPr>
              <p:cNvPr id="95" name="Rectangle 94">
                <a:extLst>
                  <a:ext uri="{FF2B5EF4-FFF2-40B4-BE49-F238E27FC236}">
                    <a16:creationId xmlns:a16="http://schemas.microsoft.com/office/drawing/2014/main" id="{C953CBE9-E8C0-684B-ACD8-CA3E21F59C8D}"/>
                  </a:ext>
                  <a:ext uri="{C183D7F6-B498-43B3-948B-1728B52AA6E4}">
                    <adec:decorative xmlns:adec="http://schemas.microsoft.com/office/drawing/2017/decorative" val="1"/>
                  </a:ext>
                </a:extLst>
              </p:cNvPr>
              <p:cNvSpPr/>
              <p:nvPr/>
            </p:nvSpPr>
            <p:spPr bwMode="auto">
              <a:xfrm flipV="1">
                <a:off x="6751904" y="3645137"/>
                <a:ext cx="3123998" cy="208780"/>
              </a:xfrm>
              <a:prstGeom prst="rect">
                <a:avLst/>
              </a:prstGeom>
              <a:solidFill>
                <a:srgbClr val="054E38"/>
              </a:solidFill>
              <a:ln>
                <a:noFill/>
              </a:ln>
              <a:effectLst/>
            </p:spPr>
            <p:txBody>
              <a:bodyPr vert="horz" wrap="square" lIns="182478" tIns="91239" rIns="182478" bIns="91239" numCol="1" rtlCol="0" anchor="t" anchorCtr="0" compatLnSpc="1">
                <a:prstTxWarp prst="textNoShape">
                  <a:avLst/>
                </a:prstTxWarp>
                <a:spAutoFit/>
              </a:bodyPr>
              <a:lstStyle/>
              <a:p>
                <a:pPr marL="0" marR="0" indent="0" algn="ctr" defTabSz="1638300" rtl="0" eaLnBrk="1" fontAlgn="base" latinLnBrk="0" hangingPunct="1">
                  <a:lnSpc>
                    <a:spcPct val="100000"/>
                  </a:lnSpc>
                  <a:spcBef>
                    <a:spcPct val="50000"/>
                  </a:spcBef>
                  <a:spcAft>
                    <a:spcPct val="0"/>
                  </a:spcAft>
                  <a:buClrTx/>
                  <a:buSzTx/>
                  <a:buFontTx/>
                  <a:buNone/>
                  <a:tabLst/>
                </a:pPr>
                <a:endParaRPr kumimoji="0" lang="en-US" sz="3900" b="0" i="0" u="none" strike="noStrike" cap="none" normalizeH="0" baseline="0" dirty="0">
                  <a:ln>
                    <a:noFill/>
                  </a:ln>
                  <a:solidFill>
                    <a:schemeClr val="bg1"/>
                  </a:solidFill>
                  <a:effectLst/>
                  <a:latin typeface="Times New Roman" pitchFamily="18" charset="0"/>
                  <a:cs typeface="Arial" charset="0"/>
                </a:endParaRPr>
              </a:p>
            </p:txBody>
          </p:sp>
          <p:sp>
            <p:nvSpPr>
              <p:cNvPr id="96" name="Isosceles Triangle 83">
                <a:extLst>
                  <a:ext uri="{FF2B5EF4-FFF2-40B4-BE49-F238E27FC236}">
                    <a16:creationId xmlns:a16="http://schemas.microsoft.com/office/drawing/2014/main" id="{812A4C34-139F-5F49-B36C-B97D1EFEA62C}"/>
                  </a:ext>
                  <a:ext uri="{C183D7F6-B498-43B3-948B-1728B52AA6E4}">
                    <adec:decorative xmlns:adec="http://schemas.microsoft.com/office/drawing/2017/decorative" val="1"/>
                  </a:ext>
                </a:extLst>
              </p:cNvPr>
              <p:cNvSpPr/>
              <p:nvPr/>
            </p:nvSpPr>
            <p:spPr bwMode="auto">
              <a:xfrm rot="5400000" flipH="1">
                <a:off x="6844183" y="3673935"/>
                <a:ext cx="122835" cy="151182"/>
              </a:xfrm>
              <a:prstGeom prst="triangle">
                <a:avLst/>
              </a:prstGeom>
              <a:solidFill>
                <a:schemeClr val="bg1"/>
              </a:solidFill>
              <a:ln>
                <a:noFill/>
              </a:ln>
              <a:effectLst/>
            </p:spPr>
            <p:txBody>
              <a:bodyPr vert="horz" wrap="square" lIns="182478" tIns="91239" rIns="182478" bIns="91239" numCol="1" rtlCol="0" anchor="t" anchorCtr="0" compatLnSpc="1">
                <a:prstTxWarp prst="textNoShape">
                  <a:avLst/>
                </a:prstTxWarp>
                <a:spAutoFit/>
              </a:bodyPr>
              <a:lstStyle/>
              <a:p>
                <a:pPr marL="0" marR="0" indent="0" algn="ctr" defTabSz="1638300" rtl="0" eaLnBrk="1" fontAlgn="base" latinLnBrk="0" hangingPunct="1">
                  <a:lnSpc>
                    <a:spcPct val="100000"/>
                  </a:lnSpc>
                  <a:spcBef>
                    <a:spcPct val="50000"/>
                  </a:spcBef>
                  <a:spcAft>
                    <a:spcPct val="0"/>
                  </a:spcAft>
                  <a:buClrTx/>
                  <a:buSzTx/>
                  <a:buFontTx/>
                  <a:buNone/>
                  <a:tabLst/>
                </a:pPr>
                <a:endParaRPr kumimoji="0" lang="en-US" sz="3900" b="0" i="0" u="none" strike="noStrike" cap="none" normalizeH="0" baseline="0" dirty="0">
                  <a:ln>
                    <a:noFill/>
                  </a:ln>
                  <a:solidFill>
                    <a:schemeClr val="bg1"/>
                  </a:solidFill>
                  <a:effectLst/>
                  <a:latin typeface="Times New Roman" pitchFamily="18" charset="0"/>
                  <a:cs typeface="Arial" charset="0"/>
                </a:endParaRPr>
              </a:p>
            </p:txBody>
          </p:sp>
        </p:grpSp>
        <p:sp>
          <p:nvSpPr>
            <p:cNvPr id="97" name="TextBox 96">
              <a:extLst>
                <a:ext uri="{FF2B5EF4-FFF2-40B4-BE49-F238E27FC236}">
                  <a16:creationId xmlns:a16="http://schemas.microsoft.com/office/drawing/2014/main" id="{9E767E40-6C97-2642-B2F8-CBC98333A5D3}"/>
                </a:ext>
              </a:extLst>
            </p:cNvPr>
            <p:cNvSpPr txBox="1"/>
            <p:nvPr/>
          </p:nvSpPr>
          <p:spPr>
            <a:xfrm>
              <a:off x="6981192" y="3630449"/>
              <a:ext cx="2211018" cy="261610"/>
            </a:xfrm>
            <a:prstGeom prst="rect">
              <a:avLst/>
            </a:prstGeom>
            <a:noFill/>
          </p:spPr>
          <p:txBody>
            <a:bodyPr wrap="square" rtlCol="0">
              <a:spAutoFit/>
            </a:bodyPr>
            <a:lstStyle/>
            <a:p>
              <a:pPr algn="l"/>
              <a:r>
                <a:rPr lang="en-US" sz="1100" b="1" dirty="0">
                  <a:latin typeface="Arial" panose="020B0604020202020204" pitchFamily="34" charset="0"/>
                  <a:cs typeface="Arial" panose="020B0604020202020204" pitchFamily="34" charset="0"/>
                </a:rPr>
                <a:t>CONCLUSIONS</a:t>
              </a:r>
            </a:p>
          </p:txBody>
        </p:sp>
        <p:sp>
          <p:nvSpPr>
            <p:cNvPr id="102" name="TextBox 101">
              <a:extLst>
                <a:ext uri="{FF2B5EF4-FFF2-40B4-BE49-F238E27FC236}">
                  <a16:creationId xmlns:a16="http://schemas.microsoft.com/office/drawing/2014/main" id="{EC5ADBF6-D6AF-5E48-881E-029D50632235}"/>
                </a:ext>
              </a:extLst>
            </p:cNvPr>
            <p:cNvSpPr txBox="1"/>
            <p:nvPr/>
          </p:nvSpPr>
          <p:spPr>
            <a:xfrm>
              <a:off x="6736514" y="3906747"/>
              <a:ext cx="3136274" cy="784830"/>
            </a:xfrm>
            <a:prstGeom prst="rect">
              <a:avLst/>
            </a:prstGeom>
            <a:noFill/>
          </p:spPr>
          <p:txBody>
            <a:bodyPr wrap="square" rtlCol="0">
              <a:spAutoFit/>
            </a:bodyPr>
            <a:lstStyle/>
            <a:p>
              <a:pPr algn="l"/>
              <a:r>
                <a:rPr lang="en-US" sz="900" dirty="0">
                  <a:solidFill>
                    <a:schemeClr val="tx1"/>
                  </a:solidFill>
                  <a:latin typeface="+mn-lt"/>
                </a:rPr>
                <a:t>DO NOT CUT AND PASTE TEXT into text boxes. </a:t>
              </a:r>
              <a:br>
                <a:rPr lang="en-US" sz="900" dirty="0">
                  <a:solidFill>
                    <a:schemeClr val="tx1"/>
                  </a:solidFill>
                  <a:latin typeface="+mn-lt"/>
                </a:rPr>
              </a:br>
              <a:r>
                <a:rPr lang="en-US" sz="900" dirty="0">
                  <a:solidFill>
                    <a:schemeClr val="tx1"/>
                  </a:solidFill>
                  <a:latin typeface="+mn-lt"/>
                </a:rPr>
                <a:t>It will change your font, color of the type, etc etc.  </a:t>
              </a:r>
            </a:p>
            <a:p>
              <a:pPr algn="l"/>
              <a:r>
                <a:rPr lang="en-US" sz="900" dirty="0">
                  <a:solidFill>
                    <a:schemeClr val="tx1"/>
                  </a:solidFill>
                  <a:latin typeface="+mn-lt"/>
                </a:rPr>
                <a:t>Instead, RE-TYPE as much as possible.</a:t>
              </a:r>
            </a:p>
            <a:p>
              <a:pPr lvl="0" algn="l"/>
              <a:r>
                <a:rPr lang="en-US" sz="900" dirty="0">
                  <a:solidFill>
                    <a:prstClr val="black"/>
                  </a:solidFill>
                  <a:latin typeface="Arial"/>
                </a:rPr>
                <a:t>If you cut and paste, change font back to Arial, black, 9pt. </a:t>
              </a:r>
            </a:p>
          </p:txBody>
        </p:sp>
      </p:grpSp>
      <p:grpSp>
        <p:nvGrpSpPr>
          <p:cNvPr id="17" name="Group 16">
            <a:extLst>
              <a:ext uri="{FF2B5EF4-FFF2-40B4-BE49-F238E27FC236}">
                <a16:creationId xmlns:a16="http://schemas.microsoft.com/office/drawing/2014/main" id="{A0122517-C010-FB41-B4E8-00CD749D360D}"/>
              </a:ext>
            </a:extLst>
          </p:cNvPr>
          <p:cNvGrpSpPr/>
          <p:nvPr/>
        </p:nvGrpSpPr>
        <p:grpSpPr>
          <a:xfrm>
            <a:off x="6751903" y="6830222"/>
            <a:ext cx="3136274" cy="718493"/>
            <a:chOff x="6751903" y="6830222"/>
            <a:chExt cx="3136274" cy="718493"/>
          </a:xfrm>
        </p:grpSpPr>
        <p:grpSp>
          <p:nvGrpSpPr>
            <p:cNvPr id="16" name="Group 15">
              <a:extLst>
                <a:ext uri="{FF2B5EF4-FFF2-40B4-BE49-F238E27FC236}">
                  <a16:creationId xmlns:a16="http://schemas.microsoft.com/office/drawing/2014/main" id="{9B07BF82-83F7-A046-B602-C81CE1F73F4B}"/>
                </a:ext>
              </a:extLst>
            </p:cNvPr>
            <p:cNvGrpSpPr/>
            <p:nvPr/>
          </p:nvGrpSpPr>
          <p:grpSpPr>
            <a:xfrm>
              <a:off x="6751903" y="6844910"/>
              <a:ext cx="3123998" cy="208780"/>
              <a:chOff x="6751903" y="6844910"/>
              <a:chExt cx="3123998" cy="208780"/>
            </a:xfrm>
          </p:grpSpPr>
          <p:sp>
            <p:nvSpPr>
              <p:cNvPr id="98" name="Rectangle 97">
                <a:extLst>
                  <a:ext uri="{FF2B5EF4-FFF2-40B4-BE49-F238E27FC236}">
                    <a16:creationId xmlns:a16="http://schemas.microsoft.com/office/drawing/2014/main" id="{ACAE7116-452F-834A-A846-A6107D597EDD}"/>
                  </a:ext>
                  <a:ext uri="{C183D7F6-B498-43B3-948B-1728B52AA6E4}">
                    <adec:decorative xmlns:adec="http://schemas.microsoft.com/office/drawing/2017/decorative" val="1"/>
                  </a:ext>
                </a:extLst>
              </p:cNvPr>
              <p:cNvSpPr/>
              <p:nvPr/>
            </p:nvSpPr>
            <p:spPr bwMode="auto">
              <a:xfrm flipV="1">
                <a:off x="6751903" y="6844910"/>
                <a:ext cx="3123998" cy="208780"/>
              </a:xfrm>
              <a:prstGeom prst="rect">
                <a:avLst/>
              </a:prstGeom>
              <a:solidFill>
                <a:srgbClr val="054E38"/>
              </a:solidFill>
              <a:ln>
                <a:noFill/>
              </a:ln>
              <a:effectLst/>
            </p:spPr>
            <p:txBody>
              <a:bodyPr vert="horz" wrap="square" lIns="182478" tIns="91239" rIns="182478" bIns="91239" numCol="1" rtlCol="0" anchor="t" anchorCtr="0" compatLnSpc="1">
                <a:prstTxWarp prst="textNoShape">
                  <a:avLst/>
                </a:prstTxWarp>
                <a:spAutoFit/>
              </a:bodyPr>
              <a:lstStyle/>
              <a:p>
                <a:pPr marL="0" marR="0" indent="0" algn="ctr" defTabSz="1638300" rtl="0" eaLnBrk="1" fontAlgn="base" latinLnBrk="0" hangingPunct="1">
                  <a:lnSpc>
                    <a:spcPct val="100000"/>
                  </a:lnSpc>
                  <a:spcBef>
                    <a:spcPct val="50000"/>
                  </a:spcBef>
                  <a:spcAft>
                    <a:spcPct val="0"/>
                  </a:spcAft>
                  <a:buClrTx/>
                  <a:buSzTx/>
                  <a:buFontTx/>
                  <a:buNone/>
                  <a:tabLst/>
                </a:pPr>
                <a:endParaRPr kumimoji="0" lang="en-US" sz="3900" b="0" i="0" u="none" strike="noStrike" cap="none" normalizeH="0" baseline="0" dirty="0">
                  <a:ln>
                    <a:noFill/>
                  </a:ln>
                  <a:solidFill>
                    <a:schemeClr val="bg1"/>
                  </a:solidFill>
                  <a:effectLst/>
                  <a:latin typeface="Times New Roman" pitchFamily="18" charset="0"/>
                  <a:cs typeface="Arial" charset="0"/>
                </a:endParaRPr>
              </a:p>
            </p:txBody>
          </p:sp>
          <p:sp>
            <p:nvSpPr>
              <p:cNvPr id="99" name="Isosceles Triangle 83">
                <a:extLst>
                  <a:ext uri="{FF2B5EF4-FFF2-40B4-BE49-F238E27FC236}">
                    <a16:creationId xmlns:a16="http://schemas.microsoft.com/office/drawing/2014/main" id="{E9B6F018-9824-AD4E-A868-BB4D85DE2F29}"/>
                  </a:ext>
                  <a:ext uri="{C183D7F6-B498-43B3-948B-1728B52AA6E4}">
                    <adec:decorative xmlns:adec="http://schemas.microsoft.com/office/drawing/2017/decorative" val="1"/>
                  </a:ext>
                </a:extLst>
              </p:cNvPr>
              <p:cNvSpPr/>
              <p:nvPr/>
            </p:nvSpPr>
            <p:spPr bwMode="auto">
              <a:xfrm rot="5400000" flipH="1">
                <a:off x="6844182" y="6873708"/>
                <a:ext cx="122835" cy="151182"/>
              </a:xfrm>
              <a:prstGeom prst="triangle">
                <a:avLst/>
              </a:prstGeom>
              <a:solidFill>
                <a:schemeClr val="bg1"/>
              </a:solidFill>
              <a:ln>
                <a:noFill/>
              </a:ln>
              <a:effectLst/>
            </p:spPr>
            <p:txBody>
              <a:bodyPr vert="horz" wrap="square" lIns="182478" tIns="91239" rIns="182478" bIns="91239" numCol="1" rtlCol="0" anchor="t" anchorCtr="0" compatLnSpc="1">
                <a:prstTxWarp prst="textNoShape">
                  <a:avLst/>
                </a:prstTxWarp>
                <a:spAutoFit/>
              </a:bodyPr>
              <a:lstStyle/>
              <a:p>
                <a:pPr marL="0" marR="0" indent="0" algn="ctr" defTabSz="1638300" rtl="0" eaLnBrk="1" fontAlgn="base" latinLnBrk="0" hangingPunct="1">
                  <a:lnSpc>
                    <a:spcPct val="100000"/>
                  </a:lnSpc>
                  <a:spcBef>
                    <a:spcPct val="50000"/>
                  </a:spcBef>
                  <a:spcAft>
                    <a:spcPct val="0"/>
                  </a:spcAft>
                  <a:buClrTx/>
                  <a:buSzTx/>
                  <a:buFontTx/>
                  <a:buNone/>
                  <a:tabLst/>
                </a:pPr>
                <a:endParaRPr kumimoji="0" lang="en-US" sz="3900" b="0" i="0" u="none" strike="noStrike" cap="none" normalizeH="0" baseline="0" dirty="0">
                  <a:ln>
                    <a:noFill/>
                  </a:ln>
                  <a:solidFill>
                    <a:schemeClr val="bg1"/>
                  </a:solidFill>
                  <a:effectLst/>
                  <a:latin typeface="Times New Roman" pitchFamily="18" charset="0"/>
                  <a:cs typeface="Arial" charset="0"/>
                </a:endParaRPr>
              </a:p>
            </p:txBody>
          </p:sp>
        </p:grpSp>
        <p:sp>
          <p:nvSpPr>
            <p:cNvPr id="100" name="TextBox 99">
              <a:extLst>
                <a:ext uri="{FF2B5EF4-FFF2-40B4-BE49-F238E27FC236}">
                  <a16:creationId xmlns:a16="http://schemas.microsoft.com/office/drawing/2014/main" id="{3EFFF1CA-DB93-C64D-840C-D1AE123592DD}"/>
                </a:ext>
              </a:extLst>
            </p:cNvPr>
            <p:cNvSpPr txBox="1"/>
            <p:nvPr/>
          </p:nvSpPr>
          <p:spPr>
            <a:xfrm>
              <a:off x="6981191" y="6830222"/>
              <a:ext cx="2211018" cy="261610"/>
            </a:xfrm>
            <a:prstGeom prst="rect">
              <a:avLst/>
            </a:prstGeom>
            <a:noFill/>
          </p:spPr>
          <p:txBody>
            <a:bodyPr wrap="square" rtlCol="0">
              <a:spAutoFit/>
            </a:bodyPr>
            <a:lstStyle/>
            <a:p>
              <a:pPr algn="l"/>
              <a:r>
                <a:rPr lang="en-US" sz="1100" b="1" dirty="0">
                  <a:latin typeface="Arial" panose="020B0604020202020204" pitchFamily="34" charset="0"/>
                  <a:cs typeface="Arial" panose="020B0604020202020204" pitchFamily="34" charset="0"/>
                </a:rPr>
                <a:t>REFERENCES</a:t>
              </a:r>
            </a:p>
          </p:txBody>
        </p:sp>
        <p:sp>
          <p:nvSpPr>
            <p:cNvPr id="103" name="TextBox 102">
              <a:extLst>
                <a:ext uri="{FF2B5EF4-FFF2-40B4-BE49-F238E27FC236}">
                  <a16:creationId xmlns:a16="http://schemas.microsoft.com/office/drawing/2014/main" id="{5215E365-E056-1B49-B3BB-F71C532590C2}"/>
                </a:ext>
              </a:extLst>
            </p:cNvPr>
            <p:cNvSpPr txBox="1"/>
            <p:nvPr/>
          </p:nvSpPr>
          <p:spPr>
            <a:xfrm>
              <a:off x="6751903" y="7071661"/>
              <a:ext cx="3136274" cy="477054"/>
            </a:xfrm>
            <a:prstGeom prst="rect">
              <a:avLst/>
            </a:prstGeom>
            <a:noFill/>
          </p:spPr>
          <p:txBody>
            <a:bodyPr wrap="square" rtlCol="0">
              <a:spAutoFit/>
            </a:bodyPr>
            <a:lstStyle/>
            <a:p>
              <a:pPr algn="l"/>
              <a:r>
                <a:rPr lang="en-US" sz="500" dirty="0">
                  <a:solidFill>
                    <a:schemeClr val="tx1"/>
                  </a:solidFill>
                  <a:latin typeface="+mn-lt"/>
                </a:rPr>
                <a:t>DO NOT CUT AND PASTE TEXT into text boxes. </a:t>
              </a:r>
              <a:br>
                <a:rPr lang="en-US" sz="500" dirty="0">
                  <a:solidFill>
                    <a:schemeClr val="tx1"/>
                  </a:solidFill>
                  <a:latin typeface="+mn-lt"/>
                </a:rPr>
              </a:br>
              <a:r>
                <a:rPr lang="en-US" sz="500" dirty="0">
                  <a:solidFill>
                    <a:schemeClr val="tx1"/>
                  </a:solidFill>
                  <a:latin typeface="+mn-lt"/>
                </a:rPr>
                <a:t>It will change your font, color of the type, etc etc.  </a:t>
              </a:r>
            </a:p>
            <a:p>
              <a:pPr algn="l"/>
              <a:r>
                <a:rPr lang="en-US" sz="500" dirty="0">
                  <a:solidFill>
                    <a:schemeClr val="tx1"/>
                  </a:solidFill>
                  <a:latin typeface="+mn-lt"/>
                </a:rPr>
                <a:t>Instead, RE-TYPE as much as possible.</a:t>
              </a:r>
            </a:p>
            <a:p>
              <a:pPr lvl="0" algn="l"/>
              <a:r>
                <a:rPr lang="en-US" sz="500" dirty="0">
                  <a:solidFill>
                    <a:prstClr val="black"/>
                  </a:solidFill>
                  <a:latin typeface="Arial"/>
                </a:rPr>
                <a:t>If you cut and paste, change font back to Arial, black, 5pt. </a:t>
              </a:r>
            </a:p>
          </p:txBody>
        </p:sp>
      </p:grpSp>
      <p:sp>
        <p:nvSpPr>
          <p:cNvPr id="109" name="TextBox 108">
            <a:extLst>
              <a:ext uri="{FF2B5EF4-FFF2-40B4-BE49-F238E27FC236}">
                <a16:creationId xmlns:a16="http://schemas.microsoft.com/office/drawing/2014/main" id="{B2E3DDE5-887F-454D-B5BD-35C23F976049}"/>
              </a:ext>
            </a:extLst>
          </p:cNvPr>
          <p:cNvSpPr txBox="1"/>
          <p:nvPr/>
        </p:nvSpPr>
        <p:spPr>
          <a:xfrm>
            <a:off x="3937750" y="3130935"/>
            <a:ext cx="2455696" cy="854080"/>
          </a:xfrm>
          <a:prstGeom prst="rect">
            <a:avLst/>
          </a:prstGeom>
          <a:noFill/>
        </p:spPr>
        <p:txBody>
          <a:bodyPr wrap="square" rtlCol="0">
            <a:spAutoFit/>
          </a:bodyPr>
          <a:lstStyle/>
          <a:p>
            <a:r>
              <a:rPr lang="en-US" sz="900" dirty="0">
                <a:solidFill>
                  <a:schemeClr val="tx1"/>
                </a:solidFill>
                <a:latin typeface="+mn-lt"/>
              </a:rPr>
              <a:t>Put graphics, tables </a:t>
            </a:r>
            <a:r>
              <a:rPr lang="en-US" sz="900" dirty="0" err="1">
                <a:solidFill>
                  <a:schemeClr val="tx1"/>
                </a:solidFill>
                <a:latin typeface="+mn-lt"/>
              </a:rPr>
              <a:t>etc</a:t>
            </a:r>
            <a:r>
              <a:rPr lang="en-US" sz="900" dirty="0">
                <a:solidFill>
                  <a:schemeClr val="tx1"/>
                </a:solidFill>
                <a:latin typeface="+mn-lt"/>
              </a:rPr>
              <a:t> in this area – DELETE THIS TEXT BOX FIRST!!  Otherwise it might cause a defect in the poster when you print it.</a:t>
            </a:r>
          </a:p>
          <a:p>
            <a:endParaRPr lang="en-US" sz="900" dirty="0">
              <a:solidFill>
                <a:schemeClr val="tx1"/>
              </a:solidFill>
              <a:latin typeface="+mn-lt"/>
            </a:endParaRPr>
          </a:p>
        </p:txBody>
      </p:sp>
    </p:spTree>
    <p:extLst>
      <p:ext uri="{BB962C8B-B14F-4D97-AF65-F5344CB8AC3E}">
        <p14:creationId xmlns:p14="http://schemas.microsoft.com/office/powerpoint/2010/main" val="342482412"/>
      </p:ext>
    </p:extLst>
  </p:cSld>
  <p:clrMapOvr>
    <a:masterClrMapping/>
  </p:clrMapOvr>
</p:sld>
</file>

<file path=ppt/theme/theme1.xml><?xml version="1.0" encoding="utf-8"?>
<a:theme xmlns:a="http://schemas.openxmlformats.org/drawingml/2006/main" name="Default Design">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gradFill rotWithShape="0">
          <a:gsLst>
            <a:gs pos="0">
              <a:srgbClr val="006600"/>
            </a:gs>
            <a:gs pos="100000">
              <a:srgbClr val="003300"/>
            </a:gs>
          </a:gsLst>
          <a:lin ang="5400000" scaled="1"/>
        </a:gradFill>
        <a:ln>
          <a:noFill/>
        </a:ln>
        <a:effectLst/>
        <a:extLs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182478" tIns="91239" rIns="182478" bIns="91239" numCol="1" anchor="t" anchorCtr="0" compatLnSpc="1">
        <a:prstTxWarp prst="textNoShape">
          <a:avLst/>
        </a:prstTxWarp>
        <a:spAutoFit/>
      </a:bodyPr>
      <a:lstStyle>
        <a:defPPr marL="0" marR="0" indent="0" algn="ctr" defTabSz="1638300" rtl="0" eaLnBrk="1" fontAlgn="base" latinLnBrk="0" hangingPunct="1">
          <a:lnSpc>
            <a:spcPct val="100000"/>
          </a:lnSpc>
          <a:spcBef>
            <a:spcPct val="50000"/>
          </a:spcBef>
          <a:spcAft>
            <a:spcPct val="0"/>
          </a:spcAft>
          <a:buClrTx/>
          <a:buSzTx/>
          <a:buFontTx/>
          <a:buNone/>
          <a:tabLst/>
          <a:defRPr kumimoji="0" lang="en-US" sz="3900" b="0" i="0" u="none" strike="noStrike" cap="none" normalizeH="0" baseline="0" smtClean="0">
            <a:ln>
              <a:noFill/>
            </a:ln>
            <a:solidFill>
              <a:schemeClr val="bg1"/>
            </a:solidFill>
            <a:effectLst/>
            <a:latin typeface="Times New Roman" pitchFamily="18" charset="0"/>
            <a:cs typeface="Arial" charset="0"/>
          </a:defRPr>
        </a:defPPr>
      </a:lstStyle>
    </a:spDef>
    <a:lnDef>
      <a:spPr bwMode="auto">
        <a:xfrm>
          <a:off x="0" y="0"/>
          <a:ext cx="1" cy="1"/>
        </a:xfrm>
        <a:custGeom>
          <a:avLst/>
          <a:gdLst/>
          <a:ahLst/>
          <a:cxnLst/>
          <a:rect l="0" t="0" r="0" b="0"/>
          <a:pathLst/>
        </a:custGeom>
        <a:gradFill rotWithShape="0">
          <a:gsLst>
            <a:gs pos="0">
              <a:srgbClr val="006600"/>
            </a:gs>
            <a:gs pos="100000">
              <a:srgbClr val="003300"/>
            </a:gs>
          </a:gsLst>
          <a:lin ang="5400000" scaled="1"/>
        </a:gradFill>
        <a:ln>
          <a:noFill/>
        </a:ln>
        <a:effectLst/>
        <a:extLs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182478" tIns="91239" rIns="182478" bIns="91239" numCol="1" anchor="t" anchorCtr="0" compatLnSpc="1">
        <a:prstTxWarp prst="textNoShape">
          <a:avLst/>
        </a:prstTxWarp>
        <a:spAutoFit/>
      </a:bodyPr>
      <a:lstStyle>
        <a:defPPr marL="0" marR="0" indent="0" algn="ctr" defTabSz="1638300" rtl="0" eaLnBrk="1" fontAlgn="base" latinLnBrk="0" hangingPunct="1">
          <a:lnSpc>
            <a:spcPct val="100000"/>
          </a:lnSpc>
          <a:spcBef>
            <a:spcPct val="50000"/>
          </a:spcBef>
          <a:spcAft>
            <a:spcPct val="0"/>
          </a:spcAft>
          <a:buClrTx/>
          <a:buSzTx/>
          <a:buFontTx/>
          <a:buNone/>
          <a:tabLst/>
          <a:defRPr kumimoji="0" lang="en-US" sz="3900" b="0" i="0" u="none" strike="noStrike" cap="none" normalizeH="0" baseline="0" smtClean="0">
            <a:ln>
              <a:noFill/>
            </a:ln>
            <a:solidFill>
              <a:schemeClr val="bg1"/>
            </a:solidFill>
            <a:effectLst/>
            <a:latin typeface="Times New Roman" pitchFamily="18" charset="0"/>
            <a:cs typeface="Arial"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6063</TotalTime>
  <Words>664</Words>
  <Application>Microsoft Office PowerPoint</Application>
  <PresentationFormat>Custom</PresentationFormat>
  <Paragraphs>44</Paragraphs>
  <Slides>2</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vt:i4>
      </vt:variant>
    </vt:vector>
  </HeadingPairs>
  <TitlesOfParts>
    <vt:vector size="6" baseType="lpstr">
      <vt:lpstr>Arial</vt:lpstr>
      <vt:lpstr>Arial Black</vt:lpstr>
      <vt:lpstr>Times New Roman</vt:lpstr>
      <vt:lpstr>Default Design</vt:lpstr>
      <vt:lpstr>PowerPoint Presentation</vt:lpstr>
      <vt:lpstr>PowerPoint Presentation</vt:lpstr>
    </vt:vector>
  </TitlesOfParts>
  <Company>Michigan State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Gearl Diggs</dc:creator>
  <cp:lastModifiedBy>Liu, Pai</cp:lastModifiedBy>
  <cp:revision>269</cp:revision>
  <cp:lastPrinted>2001-10-08T15:31:57Z</cp:lastPrinted>
  <dcterms:created xsi:type="dcterms:W3CDTF">2000-08-17T18:08:12Z</dcterms:created>
  <dcterms:modified xsi:type="dcterms:W3CDTF">2021-02-25T16:53:09Z</dcterms:modified>
</cp:coreProperties>
</file>