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0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31D4EF4-6FA5-47EF-82DE-8BAAECBFD3EF}">
          <p14:sldIdLst>
            <p14:sldId id="257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9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4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0CE5B-2F7D-4311-B0B6-1FFAB9B7E1C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E9064-0EA2-4603-BD43-5B4BEB832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0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1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7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8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0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8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0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5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EBCC-8EFA-4D81-AC8A-AB84E4082FE3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8E40-F480-4AFB-A11F-D8AC21D12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D3D3886-50C6-4248-8B13-286A85FAD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91578" y="628650"/>
            <a:ext cx="5323621" cy="3411789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8300960-5ECA-4AB9-9ED7-72D3EC274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" y="0"/>
            <a:ext cx="9141292" cy="514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864F2E-B3C0-41FF-9F2A-F6A945F9E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4104" y="1443464"/>
            <a:ext cx="4155791" cy="1241533"/>
          </a:xfrm>
        </p:spPr>
        <p:txBody>
          <a:bodyPr>
            <a:normAutofit/>
          </a:bodyPr>
          <a:lstStyle/>
          <a:p>
            <a:endParaRPr lang="en-US" sz="3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F467F-2E25-4025-928C-864A29A67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0314" y="2751213"/>
            <a:ext cx="3323371" cy="100347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CE58C-E588-4D94-AF8B-E2FA8C4DB29F}"/>
              </a:ext>
            </a:extLst>
          </p:cNvPr>
          <p:cNvSpPr txBox="1"/>
          <p:nvPr/>
        </p:nvSpPr>
        <p:spPr>
          <a:xfrm>
            <a:off x="193217" y="4827562"/>
            <a:ext cx="853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77659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D3D3886-50C6-4248-8B13-286A85FAD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300960-5ECA-4AB9-9ED7-72D3EC274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" y="0"/>
            <a:ext cx="9141292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6CE58C-E588-4D94-AF8B-E2FA8C4DB29F}"/>
              </a:ext>
            </a:extLst>
          </p:cNvPr>
          <p:cNvSpPr txBox="1"/>
          <p:nvPr/>
        </p:nvSpPr>
        <p:spPr>
          <a:xfrm>
            <a:off x="193217" y="4827562"/>
            <a:ext cx="853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Click to add text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0193C07-6354-449B-ADB2-CAE3DCAA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1120"/>
            <a:ext cx="7886700" cy="3068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FBCBE9-5A78-49E4-A3BE-7A3053854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8473"/>
            <a:ext cx="7886700" cy="28833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8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D3D3886-50C6-4248-8B13-286A85FAD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" y="0"/>
            <a:ext cx="9141293" cy="5143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300960-5ECA-4AB9-9ED7-72D3EC274F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3" y="0"/>
            <a:ext cx="9141292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6CE58C-E588-4D94-AF8B-E2FA8C4DB29F}"/>
              </a:ext>
            </a:extLst>
          </p:cNvPr>
          <p:cNvSpPr txBox="1"/>
          <p:nvPr/>
        </p:nvSpPr>
        <p:spPr>
          <a:xfrm>
            <a:off x="193217" y="4827562"/>
            <a:ext cx="8534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C46683-DF1F-4FEF-AB6B-FE7D9C099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0238"/>
            <a:ext cx="7886700" cy="30777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E6C6-6763-44FF-9779-27C79A51B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60195"/>
            <a:ext cx="3886200" cy="28746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A3C50B-0805-415B-802F-0CFDB2D0D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60193"/>
            <a:ext cx="3886200" cy="287464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03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</Words>
  <Application>Microsoft Office PowerPoint</Application>
  <PresentationFormat>On-screen Show (16:9)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Pai</dc:creator>
  <cp:lastModifiedBy>Liu, Pai</cp:lastModifiedBy>
  <cp:revision>4</cp:revision>
  <dcterms:created xsi:type="dcterms:W3CDTF">2022-09-27T20:02:26Z</dcterms:created>
  <dcterms:modified xsi:type="dcterms:W3CDTF">2022-09-28T18:34:00Z</dcterms:modified>
</cp:coreProperties>
</file>