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60" r:id="rId3"/>
    <p:sldId id="259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31D4EF4-6FA5-47EF-82DE-8BAAECBFD3EF}">
          <p14:sldIdLst>
            <p14:sldId id="257"/>
            <p14:sldId id="260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97" autoAdjust="0"/>
    <p:restoredTop sz="94660"/>
  </p:normalViewPr>
  <p:slideViewPr>
    <p:cSldViewPr snapToGrid="0">
      <p:cViewPr varScale="1">
        <p:scale>
          <a:sx n="167" d="100"/>
          <a:sy n="167" d="100"/>
        </p:scale>
        <p:origin x="14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40CE5B-2F7D-4311-B0B6-1FFAB9B7E1C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E9064-0EA2-4603-BD43-5B4BEB832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903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EBCC-8EFA-4D81-AC8A-AB84E4082FE3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8E40-F480-4AFB-A11F-D8AC21D12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1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EBCC-8EFA-4D81-AC8A-AB84E4082FE3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8E40-F480-4AFB-A11F-D8AC21D12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71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EBCC-8EFA-4D81-AC8A-AB84E4082FE3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8E40-F480-4AFB-A11F-D8AC21D12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85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EBCC-8EFA-4D81-AC8A-AB84E4082FE3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8E40-F480-4AFB-A11F-D8AC21D12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497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EBCC-8EFA-4D81-AC8A-AB84E4082FE3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8E40-F480-4AFB-A11F-D8AC21D12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6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EBCC-8EFA-4D81-AC8A-AB84E4082FE3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8E40-F480-4AFB-A11F-D8AC21D12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905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EBCC-8EFA-4D81-AC8A-AB84E4082FE3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8E40-F480-4AFB-A11F-D8AC21D12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7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EBCC-8EFA-4D81-AC8A-AB84E4082FE3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8E40-F480-4AFB-A11F-D8AC21D12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86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EBCC-8EFA-4D81-AC8A-AB84E4082FE3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8E40-F480-4AFB-A11F-D8AC21D12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005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EBCC-8EFA-4D81-AC8A-AB84E4082FE3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8E40-F480-4AFB-A11F-D8AC21D12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59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EBCC-8EFA-4D81-AC8A-AB84E4082FE3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8E40-F480-4AFB-A11F-D8AC21D12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10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4EBCC-8EFA-4D81-AC8A-AB84E4082FE3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E8E40-F480-4AFB-A11F-D8AC21D12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4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shape&#10;&#10;Description automatically generated">
            <a:extLst>
              <a:ext uri="{FF2B5EF4-FFF2-40B4-BE49-F238E27FC236}">
                <a16:creationId xmlns:a16="http://schemas.microsoft.com/office/drawing/2014/main" id="{6D3D3886-50C6-4248-8B13-286A85FADE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" y="0"/>
            <a:ext cx="9141293" cy="5143500"/>
          </a:xfrm>
          <a:prstGeom prst="rect">
            <a:avLst/>
          </a:prstGeom>
        </p:spPr>
      </p:pic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D47766EE-4192-4B2D-A5A0-F60F9A5F74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Graphic 1">
            <a:extLst>
              <a:ext uri="{FF2B5EF4-FFF2-40B4-BE49-F238E27FC236}">
                <a16:creationId xmlns:a16="http://schemas.microsoft.com/office/drawing/2014/main" id="{D6705569-F545-4F47-A260-A9202826E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1991578" y="628650"/>
            <a:ext cx="5323621" cy="3411789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8300960-5ECA-4AB9-9ED7-72D3EC274F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53" y="0"/>
            <a:ext cx="9141292" cy="514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B864F2E-B3C0-41FF-9F2A-F6A945F9EB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4104" y="1443464"/>
            <a:ext cx="4155791" cy="1241533"/>
          </a:xfrm>
        </p:spPr>
        <p:txBody>
          <a:bodyPr>
            <a:normAutofit/>
          </a:bodyPr>
          <a:lstStyle/>
          <a:p>
            <a:endParaRPr lang="en-US" sz="33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6F467F-2E25-4025-928C-864A29A675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0314" y="2751213"/>
            <a:ext cx="3323371" cy="1003476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6CE58C-E588-4D94-AF8B-E2FA8C4DB29F}"/>
              </a:ext>
            </a:extLst>
          </p:cNvPr>
          <p:cNvSpPr txBox="1"/>
          <p:nvPr/>
        </p:nvSpPr>
        <p:spPr>
          <a:xfrm>
            <a:off x="193217" y="4827562"/>
            <a:ext cx="85343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776596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shape&#10;&#10;Description automatically generated">
            <a:extLst>
              <a:ext uri="{FF2B5EF4-FFF2-40B4-BE49-F238E27FC236}">
                <a16:creationId xmlns:a16="http://schemas.microsoft.com/office/drawing/2014/main" id="{6D3D3886-50C6-4248-8B13-286A85FADE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" y="0"/>
            <a:ext cx="9141293" cy="51435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8300960-5ECA-4AB9-9ED7-72D3EC274F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53" y="0"/>
            <a:ext cx="9141292" cy="51435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C6CE58C-E588-4D94-AF8B-E2FA8C4DB29F}"/>
              </a:ext>
            </a:extLst>
          </p:cNvPr>
          <p:cNvSpPr txBox="1"/>
          <p:nvPr/>
        </p:nvSpPr>
        <p:spPr>
          <a:xfrm>
            <a:off x="193217" y="4827562"/>
            <a:ext cx="85343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Click to add text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0193C07-6354-449B-ADB2-CAE3DCAA7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1120"/>
            <a:ext cx="7886700" cy="30689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FFBCBE9-5A78-49E4-A3BE-7A3053854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48473"/>
            <a:ext cx="7886700" cy="28833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185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shape&#10;&#10;Description automatically generated">
            <a:extLst>
              <a:ext uri="{FF2B5EF4-FFF2-40B4-BE49-F238E27FC236}">
                <a16:creationId xmlns:a16="http://schemas.microsoft.com/office/drawing/2014/main" id="{6D3D3886-50C6-4248-8B13-286A85FADE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" y="0"/>
            <a:ext cx="9141293" cy="51435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8300960-5ECA-4AB9-9ED7-72D3EC274F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53" y="0"/>
            <a:ext cx="9141292" cy="51435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C6CE58C-E588-4D94-AF8B-E2FA8C4DB29F}"/>
              </a:ext>
            </a:extLst>
          </p:cNvPr>
          <p:cNvSpPr txBox="1"/>
          <p:nvPr/>
        </p:nvSpPr>
        <p:spPr>
          <a:xfrm>
            <a:off x="193217" y="4827562"/>
            <a:ext cx="85343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Click to add text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C46683-DF1F-4FEF-AB6B-FE7D9C099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0238"/>
            <a:ext cx="7886700" cy="30777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9E6C6-6763-44FF-9779-27C79A51B7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560195"/>
            <a:ext cx="3886200" cy="287464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8A3C50B-0805-415B-802F-0CFDB2D0D3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560193"/>
            <a:ext cx="3886200" cy="287464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803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12</Words>
  <Application>Microsoft Office PowerPoint</Application>
  <PresentationFormat>On-screen Show (16:9)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Liu, Pai</dc:creator>
  <cp:lastModifiedBy>Liu, Pai</cp:lastModifiedBy>
  <cp:revision>4</cp:revision>
  <dcterms:created xsi:type="dcterms:W3CDTF">2022-09-27T20:02:26Z</dcterms:created>
  <dcterms:modified xsi:type="dcterms:W3CDTF">2022-09-28T18:34:00Z</dcterms:modified>
</cp:coreProperties>
</file>